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Lst>
  <p:sldSz cy="10907700" cx="7775575"/>
  <p:notesSz cx="6807200" cy="99393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435">
          <p15:clr>
            <a:srgbClr val="A4A3A4"/>
          </p15:clr>
        </p15:guide>
        <p15:guide id="2" pos="2449">
          <p15:clr>
            <a:srgbClr val="A4A3A4"/>
          </p15:clr>
        </p15:guide>
      </p15:sldGuideLst>
    </p:ext>
    <p:ext uri="GoogleSlidesCustomDataVersion2">
      <go:slidesCustomData xmlns:go="http://customooxmlschemas.google.com/" r:id="rId8" roundtripDataSignature="AMtx7mhS7YyD30QQVwcDY8QwxxCQErqq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435" orient="horz"/>
        <p:guide pos="2449"/>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2"/>
            <a:ext cx="2949786" cy="498692"/>
          </a:xfrm>
          <a:prstGeom prst="rect">
            <a:avLst/>
          </a:prstGeom>
          <a:noFill/>
          <a:ln>
            <a:noFill/>
          </a:ln>
        </p:spPr>
        <p:txBody>
          <a:bodyPr anchorCtr="0" anchor="t" bIns="45775" lIns="91550" spcFirstLastPara="1" rIns="91550" wrap="square" tIns="4577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5841" y="2"/>
            <a:ext cx="2949786" cy="498692"/>
          </a:xfrm>
          <a:prstGeom prst="rect">
            <a:avLst/>
          </a:prstGeom>
          <a:noFill/>
          <a:ln>
            <a:noFill/>
          </a:ln>
        </p:spPr>
        <p:txBody>
          <a:bodyPr anchorCtr="0" anchor="t" bIns="45775" lIns="91550" spcFirstLastPara="1" rIns="91550" wrap="square" tIns="45775">
            <a:noAutofit/>
          </a:bodyPr>
          <a:lstStyle>
            <a:lvl1pPr lvl="0" marR="0" rtl="0" algn="r">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08213" y="1241425"/>
            <a:ext cx="2390775" cy="3355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720" y="4783309"/>
            <a:ext cx="5445760" cy="3913614"/>
          </a:xfrm>
          <a:prstGeom prst="rect">
            <a:avLst/>
          </a:prstGeom>
          <a:noFill/>
          <a:ln>
            <a:noFill/>
          </a:ln>
        </p:spPr>
        <p:txBody>
          <a:bodyPr anchorCtr="0" anchor="t" bIns="45775" lIns="91550" spcFirstLastPara="1" rIns="91550" wrap="square" tIns="45775">
            <a:noAutofit/>
          </a:bodyPr>
          <a:lstStyle>
            <a:lvl1pPr indent="-228600" lvl="0" marL="457200" marR="0" rtl="0" algn="l">
              <a:spcBef>
                <a:spcPts val="0"/>
              </a:spcBef>
              <a:spcAft>
                <a:spcPts val="0"/>
              </a:spcAft>
              <a:buSzPts val="1400"/>
              <a:buNone/>
              <a:defRPr b="0" i="0" sz="1337"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337"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337"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337"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337"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337"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337"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337"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337"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440650"/>
            <a:ext cx="2949786" cy="498691"/>
          </a:xfrm>
          <a:prstGeom prst="rect">
            <a:avLst/>
          </a:prstGeom>
          <a:noFill/>
          <a:ln>
            <a:noFill/>
          </a:ln>
        </p:spPr>
        <p:txBody>
          <a:bodyPr anchorCtr="0" anchor="b" bIns="45775" lIns="91550" spcFirstLastPara="1" rIns="91550" wrap="square" tIns="4577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5841" y="9440650"/>
            <a:ext cx="2949786" cy="498691"/>
          </a:xfrm>
          <a:prstGeom prst="rect">
            <a:avLst/>
          </a:prstGeom>
          <a:noFill/>
          <a:ln>
            <a:noFill/>
          </a:ln>
        </p:spPr>
        <p:txBody>
          <a:bodyPr anchorCtr="0" anchor="b" bIns="45775" lIns="91550" spcFirstLastPara="1" rIns="91550" wrap="square" tIns="45775">
            <a:noAutofit/>
          </a:bodyPr>
          <a:lstStyle/>
          <a:p>
            <a:pPr indent="0" lvl="0" marL="0" marR="0" rtl="0" algn="r">
              <a:spcBef>
                <a:spcPts val="0"/>
              </a:spcBef>
              <a:spcAft>
                <a:spcPts val="0"/>
              </a:spcAft>
              <a:buNone/>
            </a:pPr>
            <a:fld id="{00000000-1234-1234-1234-123412341234}" type="slidenum">
              <a:rPr b="0" i="0" lang="ja-JP"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0720" y="4783309"/>
            <a:ext cx="5445760" cy="3913614"/>
          </a:xfrm>
          <a:prstGeom prst="rect">
            <a:avLst/>
          </a:prstGeom>
        </p:spPr>
        <p:txBody>
          <a:bodyPr anchorCtr="0" anchor="t" bIns="45775" lIns="91550" spcFirstLastPara="1" rIns="91550" wrap="square" tIns="4577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2208213" y="1241425"/>
            <a:ext cx="2390775"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0720" y="4783309"/>
            <a:ext cx="5445760" cy="3913614"/>
          </a:xfrm>
          <a:prstGeom prst="rect">
            <a:avLst/>
          </a:prstGeom>
        </p:spPr>
        <p:txBody>
          <a:bodyPr anchorCtr="0" anchor="t" bIns="45775" lIns="91550" spcFirstLastPara="1" rIns="91550" wrap="square" tIns="45775">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2208213" y="1241425"/>
            <a:ext cx="2390775" cy="3355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1" name="Shape 61"/>
        <p:cNvGrpSpPr/>
        <p:nvPr/>
      </p:nvGrpSpPr>
      <p:grpSpPr>
        <a:xfrm>
          <a:off x="0" y="0"/>
          <a:ext cx="0" cy="0"/>
          <a:chOff x="0" y="0"/>
          <a:chExt cx="0" cy="0"/>
        </a:xfrm>
      </p:grpSpPr>
      <p:sp>
        <p:nvSpPr>
          <p:cNvPr id="62" name="Google Shape;62;p13"/>
          <p:cNvSpPr txBox="1"/>
          <p:nvPr>
            <p:ph type="title"/>
          </p:nvPr>
        </p:nvSpPr>
        <p:spPr>
          <a:xfrm>
            <a:off x="535584" y="727181"/>
            <a:ext cx="2507825" cy="254513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2721"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9pPr>
          </a:lstStyle>
          <a:p/>
        </p:txBody>
      </p:sp>
      <p:sp>
        <p:nvSpPr>
          <p:cNvPr id="63" name="Google Shape;63;p13"/>
          <p:cNvSpPr/>
          <p:nvPr>
            <p:ph idx="2" type="pic"/>
          </p:nvPr>
        </p:nvSpPr>
        <p:spPr>
          <a:xfrm>
            <a:off x="3305632" y="1570511"/>
            <a:ext cx="3936385" cy="7751546"/>
          </a:xfrm>
          <a:prstGeom prst="rect">
            <a:avLst/>
          </a:prstGeom>
          <a:noFill/>
          <a:ln>
            <a:noFill/>
          </a:ln>
        </p:spPr>
      </p:sp>
      <p:sp>
        <p:nvSpPr>
          <p:cNvPr id="64" name="Google Shape;64;p13"/>
          <p:cNvSpPr txBox="1"/>
          <p:nvPr>
            <p:ph idx="1" type="body"/>
          </p:nvPr>
        </p:nvSpPr>
        <p:spPr>
          <a:xfrm>
            <a:off x="535584" y="3272314"/>
            <a:ext cx="2507825" cy="606236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850"/>
              </a:spcBef>
              <a:spcAft>
                <a:spcPts val="0"/>
              </a:spcAft>
              <a:buClr>
                <a:schemeClr val="dk1"/>
              </a:buClr>
              <a:buSzPts val="1360"/>
              <a:buFont typeface="Arial"/>
              <a:buNone/>
              <a:defRPr b="0" i="0" sz="1360" u="none" cap="none" strike="noStrike">
                <a:solidFill>
                  <a:schemeClr val="dk1"/>
                </a:solidFill>
                <a:latin typeface="Calibri"/>
                <a:ea typeface="Calibri"/>
                <a:cs typeface="Calibri"/>
                <a:sym typeface="Calibri"/>
              </a:defRPr>
            </a:lvl1pPr>
            <a:lvl2pPr indent="-228600" lvl="1" marL="914400" marR="0" rtl="0" algn="l">
              <a:lnSpc>
                <a:spcPct val="90000"/>
              </a:lnSpc>
              <a:spcBef>
                <a:spcPts val="425"/>
              </a:spcBef>
              <a:spcAft>
                <a:spcPts val="0"/>
              </a:spcAft>
              <a:buClr>
                <a:schemeClr val="dk1"/>
              </a:buClr>
              <a:buSzPts val="1190"/>
              <a:buFont typeface="Arial"/>
              <a:buNone/>
              <a:defRPr b="0" i="0" sz="1190" u="none" cap="none" strike="noStrike">
                <a:solidFill>
                  <a:schemeClr val="dk1"/>
                </a:solidFill>
                <a:latin typeface="Calibri"/>
                <a:ea typeface="Calibri"/>
                <a:cs typeface="Calibri"/>
                <a:sym typeface="Calibri"/>
              </a:defRPr>
            </a:lvl2pPr>
            <a:lvl3pPr indent="-228600" lvl="2" marL="1371600" marR="0" rtl="0" algn="l">
              <a:lnSpc>
                <a:spcPct val="90000"/>
              </a:lnSpc>
              <a:spcBef>
                <a:spcPts val="425"/>
              </a:spcBef>
              <a:spcAft>
                <a:spcPts val="0"/>
              </a:spcAft>
              <a:buClr>
                <a:schemeClr val="dk1"/>
              </a:buClr>
              <a:buSzPts val="1020"/>
              <a:buFont typeface="Arial"/>
              <a:buNone/>
              <a:defRPr b="0" i="0" sz="1020" u="none" cap="none" strike="noStrike">
                <a:solidFill>
                  <a:schemeClr val="dk1"/>
                </a:solidFill>
                <a:latin typeface="Calibri"/>
                <a:ea typeface="Calibri"/>
                <a:cs typeface="Calibri"/>
                <a:sym typeface="Calibri"/>
              </a:defRPr>
            </a:lvl3pPr>
            <a:lvl4pPr indent="-228600" lvl="3" marL="1828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4pPr>
            <a:lvl5pPr indent="-228600" lvl="4" marL="22860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5pPr>
            <a:lvl6pPr indent="-228600" lvl="5" marL="27432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6pPr>
            <a:lvl7pPr indent="-228600" lvl="6" marL="32004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7pPr>
            <a:lvl8pPr indent="-228600" lvl="7" marL="36576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8pPr>
            <a:lvl9pPr indent="-228600" lvl="8" marL="4114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9pPr>
          </a:lstStyle>
          <a:p/>
        </p:txBody>
      </p:sp>
      <p:sp>
        <p:nvSpPr>
          <p:cNvPr id="65" name="Google Shape;65;p13"/>
          <p:cNvSpPr txBox="1"/>
          <p:nvPr>
            <p:ph idx="10" type="dt"/>
          </p:nvPr>
        </p:nvSpPr>
        <p:spPr>
          <a:xfrm>
            <a:off x="534988" y="10109200"/>
            <a:ext cx="17494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66" name="Google Shape;66;p13"/>
          <p:cNvSpPr txBox="1"/>
          <p:nvPr>
            <p:ph idx="11" type="ftr"/>
          </p:nvPr>
        </p:nvSpPr>
        <p:spPr>
          <a:xfrm>
            <a:off x="2574925" y="10109200"/>
            <a:ext cx="26257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67" name="Google Shape;67;p13"/>
          <p:cNvSpPr txBox="1"/>
          <p:nvPr>
            <p:ph idx="12" type="sldNum"/>
          </p:nvPr>
        </p:nvSpPr>
        <p:spPr>
          <a:xfrm>
            <a:off x="5491163" y="10109200"/>
            <a:ext cx="1749425" cy="5810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2006">
                <a:solidFill>
                  <a:srgbClr val="888888"/>
                </a:solidFill>
                <a:latin typeface="Calibri"/>
                <a:ea typeface="Calibri"/>
                <a:cs typeface="Calibri"/>
                <a:sym typeface="Calibri"/>
              </a:defRPr>
            </a:lvl1pPr>
            <a:lvl2pPr indent="0" lvl="1" marL="0" marR="0" rtl="0" algn="l">
              <a:spcBef>
                <a:spcPts val="0"/>
              </a:spcBef>
              <a:buNone/>
              <a:defRPr sz="2006">
                <a:solidFill>
                  <a:srgbClr val="888888"/>
                </a:solidFill>
                <a:latin typeface="Calibri"/>
                <a:ea typeface="Calibri"/>
                <a:cs typeface="Calibri"/>
                <a:sym typeface="Calibri"/>
              </a:defRPr>
            </a:lvl2pPr>
            <a:lvl3pPr indent="0" lvl="2" marL="0" marR="0" rtl="0" algn="l">
              <a:spcBef>
                <a:spcPts val="0"/>
              </a:spcBef>
              <a:buNone/>
              <a:defRPr sz="2006">
                <a:solidFill>
                  <a:srgbClr val="888888"/>
                </a:solidFill>
                <a:latin typeface="Calibri"/>
                <a:ea typeface="Calibri"/>
                <a:cs typeface="Calibri"/>
                <a:sym typeface="Calibri"/>
              </a:defRPr>
            </a:lvl3pPr>
            <a:lvl4pPr indent="0" lvl="3" marL="0" marR="0" rtl="0" algn="l">
              <a:spcBef>
                <a:spcPts val="0"/>
              </a:spcBef>
              <a:buNone/>
              <a:defRPr sz="2006">
                <a:solidFill>
                  <a:srgbClr val="888888"/>
                </a:solidFill>
                <a:latin typeface="Calibri"/>
                <a:ea typeface="Calibri"/>
                <a:cs typeface="Calibri"/>
                <a:sym typeface="Calibri"/>
              </a:defRPr>
            </a:lvl4pPr>
            <a:lvl5pPr indent="0" lvl="4" marL="0" marR="0" rtl="0" algn="l">
              <a:spcBef>
                <a:spcPts val="0"/>
              </a:spcBef>
              <a:buNone/>
              <a:defRPr sz="2006">
                <a:solidFill>
                  <a:srgbClr val="888888"/>
                </a:solidFill>
                <a:latin typeface="Calibri"/>
                <a:ea typeface="Calibri"/>
                <a:cs typeface="Calibri"/>
                <a:sym typeface="Calibri"/>
              </a:defRPr>
            </a:lvl5pPr>
            <a:lvl6pPr indent="0" lvl="5" marL="0" marR="0" rtl="0" algn="l">
              <a:spcBef>
                <a:spcPts val="0"/>
              </a:spcBef>
              <a:buNone/>
              <a:defRPr sz="2006">
                <a:solidFill>
                  <a:srgbClr val="888888"/>
                </a:solidFill>
                <a:latin typeface="Calibri"/>
                <a:ea typeface="Calibri"/>
                <a:cs typeface="Calibri"/>
                <a:sym typeface="Calibri"/>
              </a:defRPr>
            </a:lvl6pPr>
            <a:lvl7pPr indent="0" lvl="6" marL="0" marR="0" rtl="0" algn="l">
              <a:spcBef>
                <a:spcPts val="0"/>
              </a:spcBef>
              <a:buNone/>
              <a:defRPr sz="2006">
                <a:solidFill>
                  <a:srgbClr val="888888"/>
                </a:solidFill>
                <a:latin typeface="Calibri"/>
                <a:ea typeface="Calibri"/>
                <a:cs typeface="Calibri"/>
                <a:sym typeface="Calibri"/>
              </a:defRPr>
            </a:lvl7pPr>
            <a:lvl8pPr indent="0" lvl="7" marL="0" marR="0" rtl="0" algn="l">
              <a:spcBef>
                <a:spcPts val="0"/>
              </a:spcBef>
              <a:buNone/>
              <a:defRPr sz="2006">
                <a:solidFill>
                  <a:srgbClr val="888888"/>
                </a:solidFill>
                <a:latin typeface="Calibri"/>
                <a:ea typeface="Calibri"/>
                <a:cs typeface="Calibri"/>
                <a:sym typeface="Calibri"/>
              </a:defRPr>
            </a:lvl8pPr>
            <a:lvl9pPr indent="0" lvl="8" marL="0" marR="0" rtl="0" algn="l">
              <a:spcBef>
                <a:spcPts val="0"/>
              </a:spcBef>
              <a:buNone/>
              <a:defRPr sz="2006">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10;縦書きテキスト" type="vertTx">
  <p:cSld name="VERTICAL_TEXT">
    <p:spTree>
      <p:nvGrpSpPr>
        <p:cNvPr id="68" name="Shape 68"/>
        <p:cNvGrpSpPr/>
        <p:nvPr/>
      </p:nvGrpSpPr>
      <p:grpSpPr>
        <a:xfrm>
          <a:off x="0" y="0"/>
          <a:ext cx="0" cy="0"/>
          <a:chOff x="0" y="0"/>
          <a:chExt cx="0" cy="0"/>
        </a:xfrm>
      </p:grpSpPr>
      <p:sp>
        <p:nvSpPr>
          <p:cNvPr id="69" name="Google Shape;69;p14"/>
          <p:cNvSpPr txBox="1"/>
          <p:nvPr>
            <p:ph type="title"/>
          </p:nvPr>
        </p:nvSpPr>
        <p:spPr>
          <a:xfrm>
            <a:off x="534988" y="581025"/>
            <a:ext cx="6705600" cy="2108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9pPr>
          </a:lstStyle>
          <a:p/>
        </p:txBody>
      </p:sp>
      <p:sp>
        <p:nvSpPr>
          <p:cNvPr id="70" name="Google Shape;70;p14"/>
          <p:cNvSpPr txBox="1"/>
          <p:nvPr>
            <p:ph idx="1" type="body"/>
          </p:nvPr>
        </p:nvSpPr>
        <p:spPr>
          <a:xfrm rot="5400000">
            <a:off x="427038" y="3011488"/>
            <a:ext cx="6921500" cy="6705600"/>
          </a:xfrm>
          <a:prstGeom prst="rect">
            <a:avLst/>
          </a:prstGeom>
          <a:noFill/>
          <a:ln>
            <a:noFill/>
          </a:ln>
        </p:spPr>
        <p:txBody>
          <a:bodyPr anchorCtr="0" anchor="t" bIns="45700" lIns="91425" spcFirstLastPara="1" rIns="91425" wrap="square" tIns="45700">
            <a:noAutofit/>
          </a:bodyPr>
          <a:lstStyle>
            <a:lvl1pPr indent="-374650" lvl="0" marL="457200" marR="0" rtl="0" algn="l">
              <a:lnSpc>
                <a:spcPct val="90000"/>
              </a:lnSpc>
              <a:spcBef>
                <a:spcPts val="85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1pPr>
            <a:lvl2pPr indent="-355600" lvl="1" marL="914400" marR="0" rtl="0" algn="l">
              <a:lnSpc>
                <a:spcPct val="90000"/>
              </a:lnSpc>
              <a:spcBef>
                <a:spcPts val="42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2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2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5818" lvl="5" marL="27432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6pPr>
            <a:lvl7pPr indent="-325818" lvl="6" marL="32004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7pPr>
            <a:lvl8pPr indent="-325818" lvl="7" marL="36576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8pPr>
            <a:lvl9pPr indent="-325818" lvl="8" marL="41148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9pPr>
          </a:lstStyle>
          <a:p/>
        </p:txBody>
      </p:sp>
      <p:sp>
        <p:nvSpPr>
          <p:cNvPr id="71" name="Google Shape;71;p14"/>
          <p:cNvSpPr txBox="1"/>
          <p:nvPr>
            <p:ph idx="10" type="dt"/>
          </p:nvPr>
        </p:nvSpPr>
        <p:spPr>
          <a:xfrm>
            <a:off x="534988" y="10109200"/>
            <a:ext cx="17494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72" name="Google Shape;72;p14"/>
          <p:cNvSpPr txBox="1"/>
          <p:nvPr>
            <p:ph idx="11" type="ftr"/>
          </p:nvPr>
        </p:nvSpPr>
        <p:spPr>
          <a:xfrm>
            <a:off x="2574925" y="10109200"/>
            <a:ext cx="26257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73" name="Google Shape;73;p14"/>
          <p:cNvSpPr txBox="1"/>
          <p:nvPr>
            <p:ph idx="12" type="sldNum"/>
          </p:nvPr>
        </p:nvSpPr>
        <p:spPr>
          <a:xfrm>
            <a:off x="5491163" y="10109200"/>
            <a:ext cx="1749425" cy="5810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2006">
                <a:solidFill>
                  <a:srgbClr val="888888"/>
                </a:solidFill>
                <a:latin typeface="Calibri"/>
                <a:ea typeface="Calibri"/>
                <a:cs typeface="Calibri"/>
                <a:sym typeface="Calibri"/>
              </a:defRPr>
            </a:lvl1pPr>
            <a:lvl2pPr indent="0" lvl="1" marL="0" marR="0" rtl="0" algn="l">
              <a:spcBef>
                <a:spcPts val="0"/>
              </a:spcBef>
              <a:buNone/>
              <a:defRPr sz="2006">
                <a:solidFill>
                  <a:srgbClr val="888888"/>
                </a:solidFill>
                <a:latin typeface="Calibri"/>
                <a:ea typeface="Calibri"/>
                <a:cs typeface="Calibri"/>
                <a:sym typeface="Calibri"/>
              </a:defRPr>
            </a:lvl2pPr>
            <a:lvl3pPr indent="0" lvl="2" marL="0" marR="0" rtl="0" algn="l">
              <a:spcBef>
                <a:spcPts val="0"/>
              </a:spcBef>
              <a:buNone/>
              <a:defRPr sz="2006">
                <a:solidFill>
                  <a:srgbClr val="888888"/>
                </a:solidFill>
                <a:latin typeface="Calibri"/>
                <a:ea typeface="Calibri"/>
                <a:cs typeface="Calibri"/>
                <a:sym typeface="Calibri"/>
              </a:defRPr>
            </a:lvl3pPr>
            <a:lvl4pPr indent="0" lvl="3" marL="0" marR="0" rtl="0" algn="l">
              <a:spcBef>
                <a:spcPts val="0"/>
              </a:spcBef>
              <a:buNone/>
              <a:defRPr sz="2006">
                <a:solidFill>
                  <a:srgbClr val="888888"/>
                </a:solidFill>
                <a:latin typeface="Calibri"/>
                <a:ea typeface="Calibri"/>
                <a:cs typeface="Calibri"/>
                <a:sym typeface="Calibri"/>
              </a:defRPr>
            </a:lvl4pPr>
            <a:lvl5pPr indent="0" lvl="4" marL="0" marR="0" rtl="0" algn="l">
              <a:spcBef>
                <a:spcPts val="0"/>
              </a:spcBef>
              <a:buNone/>
              <a:defRPr sz="2006">
                <a:solidFill>
                  <a:srgbClr val="888888"/>
                </a:solidFill>
                <a:latin typeface="Calibri"/>
                <a:ea typeface="Calibri"/>
                <a:cs typeface="Calibri"/>
                <a:sym typeface="Calibri"/>
              </a:defRPr>
            </a:lvl5pPr>
            <a:lvl6pPr indent="0" lvl="5" marL="0" marR="0" rtl="0" algn="l">
              <a:spcBef>
                <a:spcPts val="0"/>
              </a:spcBef>
              <a:buNone/>
              <a:defRPr sz="2006">
                <a:solidFill>
                  <a:srgbClr val="888888"/>
                </a:solidFill>
                <a:latin typeface="Calibri"/>
                <a:ea typeface="Calibri"/>
                <a:cs typeface="Calibri"/>
                <a:sym typeface="Calibri"/>
              </a:defRPr>
            </a:lvl6pPr>
            <a:lvl7pPr indent="0" lvl="6" marL="0" marR="0" rtl="0" algn="l">
              <a:spcBef>
                <a:spcPts val="0"/>
              </a:spcBef>
              <a:buNone/>
              <a:defRPr sz="2006">
                <a:solidFill>
                  <a:srgbClr val="888888"/>
                </a:solidFill>
                <a:latin typeface="Calibri"/>
                <a:ea typeface="Calibri"/>
                <a:cs typeface="Calibri"/>
                <a:sym typeface="Calibri"/>
              </a:defRPr>
            </a:lvl7pPr>
            <a:lvl8pPr indent="0" lvl="7" marL="0" marR="0" rtl="0" algn="l">
              <a:spcBef>
                <a:spcPts val="0"/>
              </a:spcBef>
              <a:buNone/>
              <a:defRPr sz="2006">
                <a:solidFill>
                  <a:srgbClr val="888888"/>
                </a:solidFill>
                <a:latin typeface="Calibri"/>
                <a:ea typeface="Calibri"/>
                <a:cs typeface="Calibri"/>
                <a:sym typeface="Calibri"/>
              </a:defRPr>
            </a:lvl8pPr>
            <a:lvl9pPr indent="0" lvl="8" marL="0" marR="0" rtl="0" algn="l">
              <a:spcBef>
                <a:spcPts val="0"/>
              </a:spcBef>
              <a:buNone/>
              <a:defRPr sz="2006">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74" name="Shape 74"/>
        <p:cNvGrpSpPr/>
        <p:nvPr/>
      </p:nvGrpSpPr>
      <p:grpSpPr>
        <a:xfrm>
          <a:off x="0" y="0"/>
          <a:ext cx="0" cy="0"/>
          <a:chOff x="0" y="0"/>
          <a:chExt cx="0" cy="0"/>
        </a:xfrm>
      </p:grpSpPr>
      <p:sp>
        <p:nvSpPr>
          <p:cNvPr id="75" name="Google Shape;75;p15"/>
          <p:cNvSpPr txBox="1"/>
          <p:nvPr>
            <p:ph type="title"/>
          </p:nvPr>
        </p:nvSpPr>
        <p:spPr>
          <a:xfrm rot="5400000">
            <a:off x="1780809" y="4364323"/>
            <a:ext cx="9243783" cy="167660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9pPr>
          </a:lstStyle>
          <a:p/>
        </p:txBody>
      </p:sp>
      <p:sp>
        <p:nvSpPr>
          <p:cNvPr id="76" name="Google Shape;76;p15"/>
          <p:cNvSpPr txBox="1"/>
          <p:nvPr>
            <p:ph idx="1" type="body"/>
          </p:nvPr>
        </p:nvSpPr>
        <p:spPr>
          <a:xfrm rot="5400000">
            <a:off x="-1621005" y="2736312"/>
            <a:ext cx="9243783" cy="4932630"/>
          </a:xfrm>
          <a:prstGeom prst="rect">
            <a:avLst/>
          </a:prstGeom>
          <a:noFill/>
          <a:ln>
            <a:noFill/>
          </a:ln>
        </p:spPr>
        <p:txBody>
          <a:bodyPr anchorCtr="0" anchor="t" bIns="45700" lIns="91425" spcFirstLastPara="1" rIns="91425" wrap="square" tIns="45700">
            <a:noAutofit/>
          </a:bodyPr>
          <a:lstStyle>
            <a:lvl1pPr indent="-374650" lvl="0" marL="457200" marR="0" rtl="0" algn="l">
              <a:lnSpc>
                <a:spcPct val="90000"/>
              </a:lnSpc>
              <a:spcBef>
                <a:spcPts val="85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1pPr>
            <a:lvl2pPr indent="-355600" lvl="1" marL="914400" marR="0" rtl="0" algn="l">
              <a:lnSpc>
                <a:spcPct val="90000"/>
              </a:lnSpc>
              <a:spcBef>
                <a:spcPts val="42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2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2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5818" lvl="5" marL="27432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6pPr>
            <a:lvl7pPr indent="-325818" lvl="6" marL="32004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7pPr>
            <a:lvl8pPr indent="-325818" lvl="7" marL="36576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8pPr>
            <a:lvl9pPr indent="-325818" lvl="8" marL="41148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9pPr>
          </a:lstStyle>
          <a:p/>
        </p:txBody>
      </p:sp>
      <p:sp>
        <p:nvSpPr>
          <p:cNvPr id="77" name="Google Shape;77;p15"/>
          <p:cNvSpPr txBox="1"/>
          <p:nvPr>
            <p:ph idx="10" type="dt"/>
          </p:nvPr>
        </p:nvSpPr>
        <p:spPr>
          <a:xfrm>
            <a:off x="534988" y="10109200"/>
            <a:ext cx="17494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78" name="Google Shape;78;p15"/>
          <p:cNvSpPr txBox="1"/>
          <p:nvPr>
            <p:ph idx="11" type="ftr"/>
          </p:nvPr>
        </p:nvSpPr>
        <p:spPr>
          <a:xfrm>
            <a:off x="2574925" y="10109200"/>
            <a:ext cx="26257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79" name="Google Shape;79;p15"/>
          <p:cNvSpPr txBox="1"/>
          <p:nvPr>
            <p:ph idx="12" type="sldNum"/>
          </p:nvPr>
        </p:nvSpPr>
        <p:spPr>
          <a:xfrm>
            <a:off x="5491163" y="10109200"/>
            <a:ext cx="1749425" cy="5810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2006">
                <a:solidFill>
                  <a:srgbClr val="888888"/>
                </a:solidFill>
                <a:latin typeface="Calibri"/>
                <a:ea typeface="Calibri"/>
                <a:cs typeface="Calibri"/>
                <a:sym typeface="Calibri"/>
              </a:defRPr>
            </a:lvl1pPr>
            <a:lvl2pPr indent="0" lvl="1" marL="0" marR="0" rtl="0" algn="l">
              <a:spcBef>
                <a:spcPts val="0"/>
              </a:spcBef>
              <a:buNone/>
              <a:defRPr sz="2006">
                <a:solidFill>
                  <a:srgbClr val="888888"/>
                </a:solidFill>
                <a:latin typeface="Calibri"/>
                <a:ea typeface="Calibri"/>
                <a:cs typeface="Calibri"/>
                <a:sym typeface="Calibri"/>
              </a:defRPr>
            </a:lvl2pPr>
            <a:lvl3pPr indent="0" lvl="2" marL="0" marR="0" rtl="0" algn="l">
              <a:spcBef>
                <a:spcPts val="0"/>
              </a:spcBef>
              <a:buNone/>
              <a:defRPr sz="2006">
                <a:solidFill>
                  <a:srgbClr val="888888"/>
                </a:solidFill>
                <a:latin typeface="Calibri"/>
                <a:ea typeface="Calibri"/>
                <a:cs typeface="Calibri"/>
                <a:sym typeface="Calibri"/>
              </a:defRPr>
            </a:lvl3pPr>
            <a:lvl4pPr indent="0" lvl="3" marL="0" marR="0" rtl="0" algn="l">
              <a:spcBef>
                <a:spcPts val="0"/>
              </a:spcBef>
              <a:buNone/>
              <a:defRPr sz="2006">
                <a:solidFill>
                  <a:srgbClr val="888888"/>
                </a:solidFill>
                <a:latin typeface="Calibri"/>
                <a:ea typeface="Calibri"/>
                <a:cs typeface="Calibri"/>
                <a:sym typeface="Calibri"/>
              </a:defRPr>
            </a:lvl4pPr>
            <a:lvl5pPr indent="0" lvl="4" marL="0" marR="0" rtl="0" algn="l">
              <a:spcBef>
                <a:spcPts val="0"/>
              </a:spcBef>
              <a:buNone/>
              <a:defRPr sz="2006">
                <a:solidFill>
                  <a:srgbClr val="888888"/>
                </a:solidFill>
                <a:latin typeface="Calibri"/>
                <a:ea typeface="Calibri"/>
                <a:cs typeface="Calibri"/>
                <a:sym typeface="Calibri"/>
              </a:defRPr>
            </a:lvl5pPr>
            <a:lvl6pPr indent="0" lvl="5" marL="0" marR="0" rtl="0" algn="l">
              <a:spcBef>
                <a:spcPts val="0"/>
              </a:spcBef>
              <a:buNone/>
              <a:defRPr sz="2006">
                <a:solidFill>
                  <a:srgbClr val="888888"/>
                </a:solidFill>
                <a:latin typeface="Calibri"/>
                <a:ea typeface="Calibri"/>
                <a:cs typeface="Calibri"/>
                <a:sym typeface="Calibri"/>
              </a:defRPr>
            </a:lvl6pPr>
            <a:lvl7pPr indent="0" lvl="6" marL="0" marR="0" rtl="0" algn="l">
              <a:spcBef>
                <a:spcPts val="0"/>
              </a:spcBef>
              <a:buNone/>
              <a:defRPr sz="2006">
                <a:solidFill>
                  <a:srgbClr val="888888"/>
                </a:solidFill>
                <a:latin typeface="Calibri"/>
                <a:ea typeface="Calibri"/>
                <a:cs typeface="Calibri"/>
                <a:sym typeface="Calibri"/>
              </a:defRPr>
            </a:lvl7pPr>
            <a:lvl8pPr indent="0" lvl="7" marL="0" marR="0" rtl="0" algn="l">
              <a:spcBef>
                <a:spcPts val="0"/>
              </a:spcBef>
              <a:buNone/>
              <a:defRPr sz="2006">
                <a:solidFill>
                  <a:srgbClr val="888888"/>
                </a:solidFill>
                <a:latin typeface="Calibri"/>
                <a:ea typeface="Calibri"/>
                <a:cs typeface="Calibri"/>
                <a:sym typeface="Calibri"/>
              </a:defRPr>
            </a:lvl8pPr>
            <a:lvl9pPr indent="0" lvl="8" marL="0" marR="0" rtl="0" algn="l">
              <a:spcBef>
                <a:spcPts val="0"/>
              </a:spcBef>
              <a:buNone/>
              <a:defRPr sz="2006">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1" name="Shape 11"/>
        <p:cNvGrpSpPr/>
        <p:nvPr/>
      </p:nvGrpSpPr>
      <p:grpSpPr>
        <a:xfrm>
          <a:off x="0" y="0"/>
          <a:ext cx="0" cy="0"/>
          <a:chOff x="0" y="0"/>
          <a:chExt cx="0" cy="0"/>
        </a:xfrm>
      </p:grpSpPr>
      <p:sp>
        <p:nvSpPr>
          <p:cNvPr id="12" name="Google Shape;12;p5"/>
          <p:cNvSpPr txBox="1"/>
          <p:nvPr>
            <p:ph idx="10" type="dt"/>
          </p:nvPr>
        </p:nvSpPr>
        <p:spPr>
          <a:xfrm>
            <a:off x="534988" y="10109200"/>
            <a:ext cx="17494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2574925" y="10109200"/>
            <a:ext cx="26257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5491163" y="10109200"/>
            <a:ext cx="1749425" cy="5810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2006">
                <a:solidFill>
                  <a:srgbClr val="888888"/>
                </a:solidFill>
                <a:latin typeface="Calibri"/>
                <a:ea typeface="Calibri"/>
                <a:cs typeface="Calibri"/>
                <a:sym typeface="Calibri"/>
              </a:defRPr>
            </a:lvl1pPr>
            <a:lvl2pPr indent="0" lvl="1" marL="0" marR="0" rtl="0" algn="l">
              <a:spcBef>
                <a:spcPts val="0"/>
              </a:spcBef>
              <a:buNone/>
              <a:defRPr sz="2006">
                <a:solidFill>
                  <a:srgbClr val="888888"/>
                </a:solidFill>
                <a:latin typeface="Calibri"/>
                <a:ea typeface="Calibri"/>
                <a:cs typeface="Calibri"/>
                <a:sym typeface="Calibri"/>
              </a:defRPr>
            </a:lvl2pPr>
            <a:lvl3pPr indent="0" lvl="2" marL="0" marR="0" rtl="0" algn="l">
              <a:spcBef>
                <a:spcPts val="0"/>
              </a:spcBef>
              <a:buNone/>
              <a:defRPr sz="2006">
                <a:solidFill>
                  <a:srgbClr val="888888"/>
                </a:solidFill>
                <a:latin typeface="Calibri"/>
                <a:ea typeface="Calibri"/>
                <a:cs typeface="Calibri"/>
                <a:sym typeface="Calibri"/>
              </a:defRPr>
            </a:lvl3pPr>
            <a:lvl4pPr indent="0" lvl="3" marL="0" marR="0" rtl="0" algn="l">
              <a:spcBef>
                <a:spcPts val="0"/>
              </a:spcBef>
              <a:buNone/>
              <a:defRPr sz="2006">
                <a:solidFill>
                  <a:srgbClr val="888888"/>
                </a:solidFill>
                <a:latin typeface="Calibri"/>
                <a:ea typeface="Calibri"/>
                <a:cs typeface="Calibri"/>
                <a:sym typeface="Calibri"/>
              </a:defRPr>
            </a:lvl4pPr>
            <a:lvl5pPr indent="0" lvl="4" marL="0" marR="0" rtl="0" algn="l">
              <a:spcBef>
                <a:spcPts val="0"/>
              </a:spcBef>
              <a:buNone/>
              <a:defRPr sz="2006">
                <a:solidFill>
                  <a:srgbClr val="888888"/>
                </a:solidFill>
                <a:latin typeface="Calibri"/>
                <a:ea typeface="Calibri"/>
                <a:cs typeface="Calibri"/>
                <a:sym typeface="Calibri"/>
              </a:defRPr>
            </a:lvl5pPr>
            <a:lvl6pPr indent="0" lvl="5" marL="0" marR="0" rtl="0" algn="l">
              <a:spcBef>
                <a:spcPts val="0"/>
              </a:spcBef>
              <a:buNone/>
              <a:defRPr sz="2006">
                <a:solidFill>
                  <a:srgbClr val="888888"/>
                </a:solidFill>
                <a:latin typeface="Calibri"/>
                <a:ea typeface="Calibri"/>
                <a:cs typeface="Calibri"/>
                <a:sym typeface="Calibri"/>
              </a:defRPr>
            </a:lvl6pPr>
            <a:lvl7pPr indent="0" lvl="6" marL="0" marR="0" rtl="0" algn="l">
              <a:spcBef>
                <a:spcPts val="0"/>
              </a:spcBef>
              <a:buNone/>
              <a:defRPr sz="2006">
                <a:solidFill>
                  <a:srgbClr val="888888"/>
                </a:solidFill>
                <a:latin typeface="Calibri"/>
                <a:ea typeface="Calibri"/>
                <a:cs typeface="Calibri"/>
                <a:sym typeface="Calibri"/>
              </a:defRPr>
            </a:lvl7pPr>
            <a:lvl8pPr indent="0" lvl="7" marL="0" marR="0" rtl="0" algn="l">
              <a:spcBef>
                <a:spcPts val="0"/>
              </a:spcBef>
              <a:buNone/>
              <a:defRPr sz="2006">
                <a:solidFill>
                  <a:srgbClr val="888888"/>
                </a:solidFill>
                <a:latin typeface="Calibri"/>
                <a:ea typeface="Calibri"/>
                <a:cs typeface="Calibri"/>
                <a:sym typeface="Calibri"/>
              </a:defRPr>
            </a:lvl8pPr>
            <a:lvl9pPr indent="0" lvl="8" marL="0" marR="0" rtl="0" algn="l">
              <a:spcBef>
                <a:spcPts val="0"/>
              </a:spcBef>
              <a:buNone/>
              <a:defRPr sz="2006">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5" name="Shape 15"/>
        <p:cNvGrpSpPr/>
        <p:nvPr/>
      </p:nvGrpSpPr>
      <p:grpSpPr>
        <a:xfrm>
          <a:off x="0" y="0"/>
          <a:ext cx="0" cy="0"/>
          <a:chOff x="0" y="0"/>
          <a:chExt cx="0" cy="0"/>
        </a:xfrm>
      </p:grpSpPr>
      <p:sp>
        <p:nvSpPr>
          <p:cNvPr id="16" name="Google Shape;16;p6"/>
          <p:cNvSpPr txBox="1"/>
          <p:nvPr>
            <p:ph type="ctrTitle"/>
          </p:nvPr>
        </p:nvSpPr>
        <p:spPr>
          <a:xfrm>
            <a:off x="583168" y="1785129"/>
            <a:ext cx="6609239" cy="37975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SzPts val="1400"/>
              <a:buNone/>
              <a:defRPr b="0" i="0" sz="5102"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9pPr>
          </a:lstStyle>
          <a:p/>
        </p:txBody>
      </p:sp>
      <p:sp>
        <p:nvSpPr>
          <p:cNvPr id="17" name="Google Shape;17;p6"/>
          <p:cNvSpPr txBox="1"/>
          <p:nvPr>
            <p:ph idx="1" type="subTitle"/>
          </p:nvPr>
        </p:nvSpPr>
        <p:spPr>
          <a:xfrm>
            <a:off x="971947" y="5729075"/>
            <a:ext cx="5831681" cy="263350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850"/>
              </a:spcBef>
              <a:spcAft>
                <a:spcPts val="0"/>
              </a:spcAft>
              <a:buClr>
                <a:schemeClr val="dk1"/>
              </a:buClr>
              <a:buSzPts val="2041"/>
              <a:buFont typeface="Arial"/>
              <a:buNone/>
              <a:defRPr b="0" i="0" sz="2041" u="none" cap="none" strike="noStrike">
                <a:solidFill>
                  <a:schemeClr val="dk1"/>
                </a:solidFill>
                <a:latin typeface="Calibri"/>
                <a:ea typeface="Calibri"/>
                <a:cs typeface="Calibri"/>
                <a:sym typeface="Calibri"/>
              </a:defRPr>
            </a:lvl1pPr>
            <a:lvl2pPr lvl="1" marR="0" rtl="0" algn="ctr">
              <a:lnSpc>
                <a:spcPct val="90000"/>
              </a:lnSpc>
              <a:spcBef>
                <a:spcPts val="425"/>
              </a:spcBef>
              <a:spcAft>
                <a:spcPts val="0"/>
              </a:spcAft>
              <a:buClr>
                <a:schemeClr val="dk1"/>
              </a:buClr>
              <a:buSzPts val="1701"/>
              <a:buFont typeface="Arial"/>
              <a:buNone/>
              <a:defRPr b="0" i="0" sz="1701" u="none" cap="none" strike="noStrike">
                <a:solidFill>
                  <a:schemeClr val="dk1"/>
                </a:solidFill>
                <a:latin typeface="Calibri"/>
                <a:ea typeface="Calibri"/>
                <a:cs typeface="Calibri"/>
                <a:sym typeface="Calibri"/>
              </a:defRPr>
            </a:lvl2pPr>
            <a:lvl3pPr lvl="2" marR="0" rtl="0" algn="ctr">
              <a:lnSpc>
                <a:spcPct val="90000"/>
              </a:lnSpc>
              <a:spcBef>
                <a:spcPts val="425"/>
              </a:spcBef>
              <a:spcAft>
                <a:spcPts val="0"/>
              </a:spcAft>
              <a:buClr>
                <a:schemeClr val="dk1"/>
              </a:buClr>
              <a:buSzPts val="1531"/>
              <a:buFont typeface="Arial"/>
              <a:buNone/>
              <a:defRPr b="0" i="0" sz="1531" u="none" cap="none" strike="noStrike">
                <a:solidFill>
                  <a:schemeClr val="dk1"/>
                </a:solidFill>
                <a:latin typeface="Calibri"/>
                <a:ea typeface="Calibri"/>
                <a:cs typeface="Calibri"/>
                <a:sym typeface="Calibri"/>
              </a:defRPr>
            </a:lvl3pPr>
            <a:lvl4pPr lvl="3"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libri"/>
                <a:ea typeface="Calibri"/>
                <a:cs typeface="Calibri"/>
                <a:sym typeface="Calibri"/>
              </a:defRPr>
            </a:lvl4pPr>
            <a:lvl5pPr lvl="4"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libri"/>
                <a:ea typeface="Calibri"/>
                <a:cs typeface="Calibri"/>
                <a:sym typeface="Calibri"/>
              </a:defRPr>
            </a:lvl5pPr>
            <a:lvl6pPr lvl="5"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libri"/>
                <a:ea typeface="Calibri"/>
                <a:cs typeface="Calibri"/>
                <a:sym typeface="Calibri"/>
              </a:defRPr>
            </a:lvl6pPr>
            <a:lvl7pPr lvl="6"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libri"/>
                <a:ea typeface="Calibri"/>
                <a:cs typeface="Calibri"/>
                <a:sym typeface="Calibri"/>
              </a:defRPr>
            </a:lvl7pPr>
            <a:lvl8pPr lvl="7"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libri"/>
                <a:ea typeface="Calibri"/>
                <a:cs typeface="Calibri"/>
                <a:sym typeface="Calibri"/>
              </a:defRPr>
            </a:lvl8pPr>
            <a:lvl9pPr lvl="8"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libri"/>
                <a:ea typeface="Calibri"/>
                <a:cs typeface="Calibri"/>
                <a:sym typeface="Calibri"/>
              </a:defRPr>
            </a:lvl9pPr>
          </a:lstStyle>
          <a:p/>
        </p:txBody>
      </p:sp>
      <p:sp>
        <p:nvSpPr>
          <p:cNvPr id="18" name="Google Shape;18;p6"/>
          <p:cNvSpPr txBox="1"/>
          <p:nvPr>
            <p:ph idx="10" type="dt"/>
          </p:nvPr>
        </p:nvSpPr>
        <p:spPr>
          <a:xfrm>
            <a:off x="534988" y="10109200"/>
            <a:ext cx="17494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19" name="Google Shape;19;p6"/>
          <p:cNvSpPr txBox="1"/>
          <p:nvPr>
            <p:ph idx="11" type="ftr"/>
          </p:nvPr>
        </p:nvSpPr>
        <p:spPr>
          <a:xfrm>
            <a:off x="2574925" y="10109200"/>
            <a:ext cx="26257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20" name="Google Shape;20;p6"/>
          <p:cNvSpPr txBox="1"/>
          <p:nvPr>
            <p:ph idx="12" type="sldNum"/>
          </p:nvPr>
        </p:nvSpPr>
        <p:spPr>
          <a:xfrm>
            <a:off x="5491163" y="10109200"/>
            <a:ext cx="1749425" cy="5810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2006">
                <a:solidFill>
                  <a:srgbClr val="888888"/>
                </a:solidFill>
                <a:latin typeface="Calibri"/>
                <a:ea typeface="Calibri"/>
                <a:cs typeface="Calibri"/>
                <a:sym typeface="Calibri"/>
              </a:defRPr>
            </a:lvl1pPr>
            <a:lvl2pPr indent="0" lvl="1" marL="0" marR="0" rtl="0" algn="l">
              <a:spcBef>
                <a:spcPts val="0"/>
              </a:spcBef>
              <a:buNone/>
              <a:defRPr sz="2006">
                <a:solidFill>
                  <a:srgbClr val="888888"/>
                </a:solidFill>
                <a:latin typeface="Calibri"/>
                <a:ea typeface="Calibri"/>
                <a:cs typeface="Calibri"/>
                <a:sym typeface="Calibri"/>
              </a:defRPr>
            </a:lvl2pPr>
            <a:lvl3pPr indent="0" lvl="2" marL="0" marR="0" rtl="0" algn="l">
              <a:spcBef>
                <a:spcPts val="0"/>
              </a:spcBef>
              <a:buNone/>
              <a:defRPr sz="2006">
                <a:solidFill>
                  <a:srgbClr val="888888"/>
                </a:solidFill>
                <a:latin typeface="Calibri"/>
                <a:ea typeface="Calibri"/>
                <a:cs typeface="Calibri"/>
                <a:sym typeface="Calibri"/>
              </a:defRPr>
            </a:lvl3pPr>
            <a:lvl4pPr indent="0" lvl="3" marL="0" marR="0" rtl="0" algn="l">
              <a:spcBef>
                <a:spcPts val="0"/>
              </a:spcBef>
              <a:buNone/>
              <a:defRPr sz="2006">
                <a:solidFill>
                  <a:srgbClr val="888888"/>
                </a:solidFill>
                <a:latin typeface="Calibri"/>
                <a:ea typeface="Calibri"/>
                <a:cs typeface="Calibri"/>
                <a:sym typeface="Calibri"/>
              </a:defRPr>
            </a:lvl4pPr>
            <a:lvl5pPr indent="0" lvl="4" marL="0" marR="0" rtl="0" algn="l">
              <a:spcBef>
                <a:spcPts val="0"/>
              </a:spcBef>
              <a:buNone/>
              <a:defRPr sz="2006">
                <a:solidFill>
                  <a:srgbClr val="888888"/>
                </a:solidFill>
                <a:latin typeface="Calibri"/>
                <a:ea typeface="Calibri"/>
                <a:cs typeface="Calibri"/>
                <a:sym typeface="Calibri"/>
              </a:defRPr>
            </a:lvl5pPr>
            <a:lvl6pPr indent="0" lvl="5" marL="0" marR="0" rtl="0" algn="l">
              <a:spcBef>
                <a:spcPts val="0"/>
              </a:spcBef>
              <a:buNone/>
              <a:defRPr sz="2006">
                <a:solidFill>
                  <a:srgbClr val="888888"/>
                </a:solidFill>
                <a:latin typeface="Calibri"/>
                <a:ea typeface="Calibri"/>
                <a:cs typeface="Calibri"/>
                <a:sym typeface="Calibri"/>
              </a:defRPr>
            </a:lvl6pPr>
            <a:lvl7pPr indent="0" lvl="6" marL="0" marR="0" rtl="0" algn="l">
              <a:spcBef>
                <a:spcPts val="0"/>
              </a:spcBef>
              <a:buNone/>
              <a:defRPr sz="2006">
                <a:solidFill>
                  <a:srgbClr val="888888"/>
                </a:solidFill>
                <a:latin typeface="Calibri"/>
                <a:ea typeface="Calibri"/>
                <a:cs typeface="Calibri"/>
                <a:sym typeface="Calibri"/>
              </a:defRPr>
            </a:lvl7pPr>
            <a:lvl8pPr indent="0" lvl="7" marL="0" marR="0" rtl="0" algn="l">
              <a:spcBef>
                <a:spcPts val="0"/>
              </a:spcBef>
              <a:buNone/>
              <a:defRPr sz="2006">
                <a:solidFill>
                  <a:srgbClr val="888888"/>
                </a:solidFill>
                <a:latin typeface="Calibri"/>
                <a:ea typeface="Calibri"/>
                <a:cs typeface="Calibri"/>
                <a:sym typeface="Calibri"/>
              </a:defRPr>
            </a:lvl8pPr>
            <a:lvl9pPr indent="0" lvl="8" marL="0" marR="0" rtl="0" algn="l">
              <a:spcBef>
                <a:spcPts val="0"/>
              </a:spcBef>
              <a:buNone/>
              <a:defRPr sz="2006">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21" name="Shape 21"/>
        <p:cNvGrpSpPr/>
        <p:nvPr/>
      </p:nvGrpSpPr>
      <p:grpSpPr>
        <a:xfrm>
          <a:off x="0" y="0"/>
          <a:ext cx="0" cy="0"/>
          <a:chOff x="0" y="0"/>
          <a:chExt cx="0" cy="0"/>
        </a:xfrm>
      </p:grpSpPr>
      <p:sp>
        <p:nvSpPr>
          <p:cNvPr id="22" name="Google Shape;22;p7"/>
          <p:cNvSpPr txBox="1"/>
          <p:nvPr>
            <p:ph type="title"/>
          </p:nvPr>
        </p:nvSpPr>
        <p:spPr>
          <a:xfrm>
            <a:off x="534988" y="581025"/>
            <a:ext cx="6705600" cy="2108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9pPr>
          </a:lstStyle>
          <a:p/>
        </p:txBody>
      </p:sp>
      <p:sp>
        <p:nvSpPr>
          <p:cNvPr id="23" name="Google Shape;23;p7"/>
          <p:cNvSpPr txBox="1"/>
          <p:nvPr>
            <p:ph idx="1" type="body"/>
          </p:nvPr>
        </p:nvSpPr>
        <p:spPr>
          <a:xfrm>
            <a:off x="534988" y="2903538"/>
            <a:ext cx="6705600" cy="6921500"/>
          </a:xfrm>
          <a:prstGeom prst="rect">
            <a:avLst/>
          </a:prstGeom>
          <a:noFill/>
          <a:ln>
            <a:noFill/>
          </a:ln>
        </p:spPr>
        <p:txBody>
          <a:bodyPr anchorCtr="0" anchor="t" bIns="45700" lIns="91425" spcFirstLastPara="1" rIns="91425" wrap="square" tIns="45700">
            <a:noAutofit/>
          </a:bodyPr>
          <a:lstStyle>
            <a:lvl1pPr indent="-374650" lvl="0" marL="457200" marR="0" rtl="0" algn="l">
              <a:lnSpc>
                <a:spcPct val="90000"/>
              </a:lnSpc>
              <a:spcBef>
                <a:spcPts val="85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1pPr>
            <a:lvl2pPr indent="-355600" lvl="1" marL="914400" marR="0" rtl="0" algn="l">
              <a:lnSpc>
                <a:spcPct val="90000"/>
              </a:lnSpc>
              <a:spcBef>
                <a:spcPts val="42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2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2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5818" lvl="5" marL="27432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6pPr>
            <a:lvl7pPr indent="-325818" lvl="6" marL="32004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7pPr>
            <a:lvl8pPr indent="-325818" lvl="7" marL="36576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8pPr>
            <a:lvl9pPr indent="-325818" lvl="8" marL="41148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9pPr>
          </a:lstStyle>
          <a:p/>
        </p:txBody>
      </p:sp>
      <p:sp>
        <p:nvSpPr>
          <p:cNvPr id="24" name="Google Shape;24;p7"/>
          <p:cNvSpPr txBox="1"/>
          <p:nvPr>
            <p:ph idx="10" type="dt"/>
          </p:nvPr>
        </p:nvSpPr>
        <p:spPr>
          <a:xfrm>
            <a:off x="534988" y="10109200"/>
            <a:ext cx="17494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25" name="Google Shape;25;p7"/>
          <p:cNvSpPr txBox="1"/>
          <p:nvPr>
            <p:ph idx="11" type="ftr"/>
          </p:nvPr>
        </p:nvSpPr>
        <p:spPr>
          <a:xfrm>
            <a:off x="2574925" y="10109200"/>
            <a:ext cx="26257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26" name="Google Shape;26;p7"/>
          <p:cNvSpPr txBox="1"/>
          <p:nvPr>
            <p:ph idx="12" type="sldNum"/>
          </p:nvPr>
        </p:nvSpPr>
        <p:spPr>
          <a:xfrm>
            <a:off x="5491163" y="10109200"/>
            <a:ext cx="1749425" cy="5810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2006">
                <a:solidFill>
                  <a:srgbClr val="888888"/>
                </a:solidFill>
                <a:latin typeface="Calibri"/>
                <a:ea typeface="Calibri"/>
                <a:cs typeface="Calibri"/>
                <a:sym typeface="Calibri"/>
              </a:defRPr>
            </a:lvl1pPr>
            <a:lvl2pPr indent="0" lvl="1" marL="0" marR="0" rtl="0" algn="l">
              <a:spcBef>
                <a:spcPts val="0"/>
              </a:spcBef>
              <a:buNone/>
              <a:defRPr sz="2006">
                <a:solidFill>
                  <a:srgbClr val="888888"/>
                </a:solidFill>
                <a:latin typeface="Calibri"/>
                <a:ea typeface="Calibri"/>
                <a:cs typeface="Calibri"/>
                <a:sym typeface="Calibri"/>
              </a:defRPr>
            </a:lvl2pPr>
            <a:lvl3pPr indent="0" lvl="2" marL="0" marR="0" rtl="0" algn="l">
              <a:spcBef>
                <a:spcPts val="0"/>
              </a:spcBef>
              <a:buNone/>
              <a:defRPr sz="2006">
                <a:solidFill>
                  <a:srgbClr val="888888"/>
                </a:solidFill>
                <a:latin typeface="Calibri"/>
                <a:ea typeface="Calibri"/>
                <a:cs typeface="Calibri"/>
                <a:sym typeface="Calibri"/>
              </a:defRPr>
            </a:lvl3pPr>
            <a:lvl4pPr indent="0" lvl="3" marL="0" marR="0" rtl="0" algn="l">
              <a:spcBef>
                <a:spcPts val="0"/>
              </a:spcBef>
              <a:buNone/>
              <a:defRPr sz="2006">
                <a:solidFill>
                  <a:srgbClr val="888888"/>
                </a:solidFill>
                <a:latin typeface="Calibri"/>
                <a:ea typeface="Calibri"/>
                <a:cs typeface="Calibri"/>
                <a:sym typeface="Calibri"/>
              </a:defRPr>
            </a:lvl4pPr>
            <a:lvl5pPr indent="0" lvl="4" marL="0" marR="0" rtl="0" algn="l">
              <a:spcBef>
                <a:spcPts val="0"/>
              </a:spcBef>
              <a:buNone/>
              <a:defRPr sz="2006">
                <a:solidFill>
                  <a:srgbClr val="888888"/>
                </a:solidFill>
                <a:latin typeface="Calibri"/>
                <a:ea typeface="Calibri"/>
                <a:cs typeface="Calibri"/>
                <a:sym typeface="Calibri"/>
              </a:defRPr>
            </a:lvl5pPr>
            <a:lvl6pPr indent="0" lvl="5" marL="0" marR="0" rtl="0" algn="l">
              <a:spcBef>
                <a:spcPts val="0"/>
              </a:spcBef>
              <a:buNone/>
              <a:defRPr sz="2006">
                <a:solidFill>
                  <a:srgbClr val="888888"/>
                </a:solidFill>
                <a:latin typeface="Calibri"/>
                <a:ea typeface="Calibri"/>
                <a:cs typeface="Calibri"/>
                <a:sym typeface="Calibri"/>
              </a:defRPr>
            </a:lvl6pPr>
            <a:lvl7pPr indent="0" lvl="6" marL="0" marR="0" rtl="0" algn="l">
              <a:spcBef>
                <a:spcPts val="0"/>
              </a:spcBef>
              <a:buNone/>
              <a:defRPr sz="2006">
                <a:solidFill>
                  <a:srgbClr val="888888"/>
                </a:solidFill>
                <a:latin typeface="Calibri"/>
                <a:ea typeface="Calibri"/>
                <a:cs typeface="Calibri"/>
                <a:sym typeface="Calibri"/>
              </a:defRPr>
            </a:lvl7pPr>
            <a:lvl8pPr indent="0" lvl="7" marL="0" marR="0" rtl="0" algn="l">
              <a:spcBef>
                <a:spcPts val="0"/>
              </a:spcBef>
              <a:buNone/>
              <a:defRPr sz="2006">
                <a:solidFill>
                  <a:srgbClr val="888888"/>
                </a:solidFill>
                <a:latin typeface="Calibri"/>
                <a:ea typeface="Calibri"/>
                <a:cs typeface="Calibri"/>
                <a:sym typeface="Calibri"/>
              </a:defRPr>
            </a:lvl8pPr>
            <a:lvl9pPr indent="0" lvl="8" marL="0" marR="0" rtl="0" algn="l">
              <a:spcBef>
                <a:spcPts val="0"/>
              </a:spcBef>
              <a:buNone/>
              <a:defRPr sz="2006">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27" name="Shape 27"/>
        <p:cNvGrpSpPr/>
        <p:nvPr/>
      </p:nvGrpSpPr>
      <p:grpSpPr>
        <a:xfrm>
          <a:off x="0" y="0"/>
          <a:ext cx="0" cy="0"/>
          <a:chOff x="0" y="0"/>
          <a:chExt cx="0" cy="0"/>
        </a:xfrm>
      </p:grpSpPr>
      <p:sp>
        <p:nvSpPr>
          <p:cNvPr id="28" name="Google Shape;28;p8"/>
          <p:cNvSpPr txBox="1"/>
          <p:nvPr>
            <p:ph type="title"/>
          </p:nvPr>
        </p:nvSpPr>
        <p:spPr>
          <a:xfrm>
            <a:off x="530522" y="2719357"/>
            <a:ext cx="6706433" cy="4537305"/>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5102"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9pPr>
          </a:lstStyle>
          <a:p/>
        </p:txBody>
      </p:sp>
      <p:sp>
        <p:nvSpPr>
          <p:cNvPr id="29" name="Google Shape;29;p8"/>
          <p:cNvSpPr txBox="1"/>
          <p:nvPr>
            <p:ph idx="1" type="body"/>
          </p:nvPr>
        </p:nvSpPr>
        <p:spPr>
          <a:xfrm>
            <a:off x="530522" y="7299586"/>
            <a:ext cx="6706433" cy="23860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850"/>
              </a:spcBef>
              <a:spcAft>
                <a:spcPts val="0"/>
              </a:spcAft>
              <a:buClr>
                <a:schemeClr val="dk1"/>
              </a:buClr>
              <a:buSzPts val="2041"/>
              <a:buFont typeface="Arial"/>
              <a:buNone/>
              <a:defRPr b="0" i="0" sz="2041" u="none" cap="none" strike="noStrike">
                <a:solidFill>
                  <a:schemeClr val="dk1"/>
                </a:solidFill>
                <a:latin typeface="Calibri"/>
                <a:ea typeface="Calibri"/>
                <a:cs typeface="Calibri"/>
                <a:sym typeface="Calibri"/>
              </a:defRPr>
            </a:lvl1pPr>
            <a:lvl2pPr indent="-228600" lvl="1" marL="914400" marR="0" rtl="0" algn="l">
              <a:lnSpc>
                <a:spcPct val="90000"/>
              </a:lnSpc>
              <a:spcBef>
                <a:spcPts val="425"/>
              </a:spcBef>
              <a:spcAft>
                <a:spcPts val="0"/>
              </a:spcAft>
              <a:buClr>
                <a:srgbClr val="888888"/>
              </a:buClr>
              <a:buSzPts val="1701"/>
              <a:buFont typeface="Arial"/>
              <a:buNone/>
              <a:defRPr b="0" i="0" sz="1701" u="none" cap="none" strike="noStrike">
                <a:solidFill>
                  <a:srgbClr val="888888"/>
                </a:solidFill>
                <a:latin typeface="Calibri"/>
                <a:ea typeface="Calibri"/>
                <a:cs typeface="Calibri"/>
                <a:sym typeface="Calibri"/>
              </a:defRPr>
            </a:lvl2pPr>
            <a:lvl3pPr indent="-228600" lvl="2" marL="1371600" marR="0" rtl="0" algn="l">
              <a:lnSpc>
                <a:spcPct val="90000"/>
              </a:lnSpc>
              <a:spcBef>
                <a:spcPts val="425"/>
              </a:spcBef>
              <a:spcAft>
                <a:spcPts val="0"/>
              </a:spcAft>
              <a:buClr>
                <a:srgbClr val="888888"/>
              </a:buClr>
              <a:buSzPts val="1531"/>
              <a:buFont typeface="Arial"/>
              <a:buNone/>
              <a:defRPr b="0" i="0" sz="1531" u="none" cap="none" strike="noStrike">
                <a:solidFill>
                  <a:srgbClr val="888888"/>
                </a:solidFill>
                <a:latin typeface="Calibri"/>
                <a:ea typeface="Calibri"/>
                <a:cs typeface="Calibri"/>
                <a:sym typeface="Calibri"/>
              </a:defRPr>
            </a:lvl3pPr>
            <a:lvl4pPr indent="-228600" lvl="3" marL="18288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libri"/>
                <a:ea typeface="Calibri"/>
                <a:cs typeface="Calibri"/>
                <a:sym typeface="Calibri"/>
              </a:defRPr>
            </a:lvl9pPr>
          </a:lstStyle>
          <a:p/>
        </p:txBody>
      </p:sp>
      <p:sp>
        <p:nvSpPr>
          <p:cNvPr id="30" name="Google Shape;30;p8"/>
          <p:cNvSpPr txBox="1"/>
          <p:nvPr>
            <p:ph idx="10" type="dt"/>
          </p:nvPr>
        </p:nvSpPr>
        <p:spPr>
          <a:xfrm>
            <a:off x="534988" y="10109200"/>
            <a:ext cx="17494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31" name="Google Shape;31;p8"/>
          <p:cNvSpPr txBox="1"/>
          <p:nvPr>
            <p:ph idx="11" type="ftr"/>
          </p:nvPr>
        </p:nvSpPr>
        <p:spPr>
          <a:xfrm>
            <a:off x="2574925" y="10109200"/>
            <a:ext cx="26257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32" name="Google Shape;32;p8"/>
          <p:cNvSpPr txBox="1"/>
          <p:nvPr>
            <p:ph idx="12" type="sldNum"/>
          </p:nvPr>
        </p:nvSpPr>
        <p:spPr>
          <a:xfrm>
            <a:off x="5491163" y="10109200"/>
            <a:ext cx="1749425" cy="5810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2006">
                <a:solidFill>
                  <a:srgbClr val="888888"/>
                </a:solidFill>
                <a:latin typeface="Calibri"/>
                <a:ea typeface="Calibri"/>
                <a:cs typeface="Calibri"/>
                <a:sym typeface="Calibri"/>
              </a:defRPr>
            </a:lvl1pPr>
            <a:lvl2pPr indent="0" lvl="1" marL="0" marR="0" rtl="0" algn="l">
              <a:spcBef>
                <a:spcPts val="0"/>
              </a:spcBef>
              <a:buNone/>
              <a:defRPr sz="2006">
                <a:solidFill>
                  <a:srgbClr val="888888"/>
                </a:solidFill>
                <a:latin typeface="Calibri"/>
                <a:ea typeface="Calibri"/>
                <a:cs typeface="Calibri"/>
                <a:sym typeface="Calibri"/>
              </a:defRPr>
            </a:lvl2pPr>
            <a:lvl3pPr indent="0" lvl="2" marL="0" marR="0" rtl="0" algn="l">
              <a:spcBef>
                <a:spcPts val="0"/>
              </a:spcBef>
              <a:buNone/>
              <a:defRPr sz="2006">
                <a:solidFill>
                  <a:srgbClr val="888888"/>
                </a:solidFill>
                <a:latin typeface="Calibri"/>
                <a:ea typeface="Calibri"/>
                <a:cs typeface="Calibri"/>
                <a:sym typeface="Calibri"/>
              </a:defRPr>
            </a:lvl3pPr>
            <a:lvl4pPr indent="0" lvl="3" marL="0" marR="0" rtl="0" algn="l">
              <a:spcBef>
                <a:spcPts val="0"/>
              </a:spcBef>
              <a:buNone/>
              <a:defRPr sz="2006">
                <a:solidFill>
                  <a:srgbClr val="888888"/>
                </a:solidFill>
                <a:latin typeface="Calibri"/>
                <a:ea typeface="Calibri"/>
                <a:cs typeface="Calibri"/>
                <a:sym typeface="Calibri"/>
              </a:defRPr>
            </a:lvl4pPr>
            <a:lvl5pPr indent="0" lvl="4" marL="0" marR="0" rtl="0" algn="l">
              <a:spcBef>
                <a:spcPts val="0"/>
              </a:spcBef>
              <a:buNone/>
              <a:defRPr sz="2006">
                <a:solidFill>
                  <a:srgbClr val="888888"/>
                </a:solidFill>
                <a:latin typeface="Calibri"/>
                <a:ea typeface="Calibri"/>
                <a:cs typeface="Calibri"/>
                <a:sym typeface="Calibri"/>
              </a:defRPr>
            </a:lvl5pPr>
            <a:lvl6pPr indent="0" lvl="5" marL="0" marR="0" rtl="0" algn="l">
              <a:spcBef>
                <a:spcPts val="0"/>
              </a:spcBef>
              <a:buNone/>
              <a:defRPr sz="2006">
                <a:solidFill>
                  <a:srgbClr val="888888"/>
                </a:solidFill>
                <a:latin typeface="Calibri"/>
                <a:ea typeface="Calibri"/>
                <a:cs typeface="Calibri"/>
                <a:sym typeface="Calibri"/>
              </a:defRPr>
            </a:lvl6pPr>
            <a:lvl7pPr indent="0" lvl="6" marL="0" marR="0" rtl="0" algn="l">
              <a:spcBef>
                <a:spcPts val="0"/>
              </a:spcBef>
              <a:buNone/>
              <a:defRPr sz="2006">
                <a:solidFill>
                  <a:srgbClr val="888888"/>
                </a:solidFill>
                <a:latin typeface="Calibri"/>
                <a:ea typeface="Calibri"/>
                <a:cs typeface="Calibri"/>
                <a:sym typeface="Calibri"/>
              </a:defRPr>
            </a:lvl7pPr>
            <a:lvl8pPr indent="0" lvl="7" marL="0" marR="0" rtl="0" algn="l">
              <a:spcBef>
                <a:spcPts val="0"/>
              </a:spcBef>
              <a:buNone/>
              <a:defRPr sz="2006">
                <a:solidFill>
                  <a:srgbClr val="888888"/>
                </a:solidFill>
                <a:latin typeface="Calibri"/>
                <a:ea typeface="Calibri"/>
                <a:cs typeface="Calibri"/>
                <a:sym typeface="Calibri"/>
              </a:defRPr>
            </a:lvl8pPr>
            <a:lvl9pPr indent="0" lvl="8" marL="0" marR="0" rtl="0" algn="l">
              <a:spcBef>
                <a:spcPts val="0"/>
              </a:spcBef>
              <a:buNone/>
              <a:defRPr sz="2006">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33" name="Shape 33"/>
        <p:cNvGrpSpPr/>
        <p:nvPr/>
      </p:nvGrpSpPr>
      <p:grpSpPr>
        <a:xfrm>
          <a:off x="0" y="0"/>
          <a:ext cx="0" cy="0"/>
          <a:chOff x="0" y="0"/>
          <a:chExt cx="0" cy="0"/>
        </a:xfrm>
      </p:grpSpPr>
      <p:sp>
        <p:nvSpPr>
          <p:cNvPr id="34" name="Google Shape;34;p9"/>
          <p:cNvSpPr txBox="1"/>
          <p:nvPr>
            <p:ph type="title"/>
          </p:nvPr>
        </p:nvSpPr>
        <p:spPr>
          <a:xfrm>
            <a:off x="534988" y="581025"/>
            <a:ext cx="6705600" cy="2108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9pPr>
          </a:lstStyle>
          <a:p/>
        </p:txBody>
      </p:sp>
      <p:sp>
        <p:nvSpPr>
          <p:cNvPr id="35" name="Google Shape;35;p9"/>
          <p:cNvSpPr txBox="1"/>
          <p:nvPr>
            <p:ph idx="1" type="body"/>
          </p:nvPr>
        </p:nvSpPr>
        <p:spPr>
          <a:xfrm>
            <a:off x="534571" y="2903673"/>
            <a:ext cx="3304619" cy="6920844"/>
          </a:xfrm>
          <a:prstGeom prst="rect">
            <a:avLst/>
          </a:prstGeom>
          <a:noFill/>
          <a:ln>
            <a:noFill/>
          </a:ln>
        </p:spPr>
        <p:txBody>
          <a:bodyPr anchorCtr="0" anchor="t" bIns="45700" lIns="91425" spcFirstLastPara="1" rIns="91425" wrap="square" tIns="45700">
            <a:noAutofit/>
          </a:bodyPr>
          <a:lstStyle>
            <a:lvl1pPr indent="-374650" lvl="0" marL="457200" marR="0" rtl="0" algn="l">
              <a:lnSpc>
                <a:spcPct val="90000"/>
              </a:lnSpc>
              <a:spcBef>
                <a:spcPts val="85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1pPr>
            <a:lvl2pPr indent="-355600" lvl="1" marL="914400" marR="0" rtl="0" algn="l">
              <a:lnSpc>
                <a:spcPct val="90000"/>
              </a:lnSpc>
              <a:spcBef>
                <a:spcPts val="42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2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2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5818" lvl="5" marL="27432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6pPr>
            <a:lvl7pPr indent="-325818" lvl="6" marL="32004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7pPr>
            <a:lvl8pPr indent="-325818" lvl="7" marL="36576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8pPr>
            <a:lvl9pPr indent="-325818" lvl="8" marL="41148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9pPr>
          </a:lstStyle>
          <a:p/>
        </p:txBody>
      </p:sp>
      <p:sp>
        <p:nvSpPr>
          <p:cNvPr id="36" name="Google Shape;36;p9"/>
          <p:cNvSpPr txBox="1"/>
          <p:nvPr>
            <p:ph idx="2" type="body"/>
          </p:nvPr>
        </p:nvSpPr>
        <p:spPr>
          <a:xfrm>
            <a:off x="3936385" y="2903673"/>
            <a:ext cx="3304619" cy="6920844"/>
          </a:xfrm>
          <a:prstGeom prst="rect">
            <a:avLst/>
          </a:prstGeom>
          <a:noFill/>
          <a:ln>
            <a:noFill/>
          </a:ln>
        </p:spPr>
        <p:txBody>
          <a:bodyPr anchorCtr="0" anchor="t" bIns="45700" lIns="91425" spcFirstLastPara="1" rIns="91425" wrap="square" tIns="45700">
            <a:noAutofit/>
          </a:bodyPr>
          <a:lstStyle>
            <a:lvl1pPr indent="-374650" lvl="0" marL="457200" marR="0" rtl="0" algn="l">
              <a:lnSpc>
                <a:spcPct val="90000"/>
              </a:lnSpc>
              <a:spcBef>
                <a:spcPts val="85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1pPr>
            <a:lvl2pPr indent="-355600" lvl="1" marL="914400" marR="0" rtl="0" algn="l">
              <a:lnSpc>
                <a:spcPct val="90000"/>
              </a:lnSpc>
              <a:spcBef>
                <a:spcPts val="42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2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2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5818" lvl="5" marL="27432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6pPr>
            <a:lvl7pPr indent="-325818" lvl="6" marL="32004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7pPr>
            <a:lvl8pPr indent="-325818" lvl="7" marL="36576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8pPr>
            <a:lvl9pPr indent="-325818" lvl="8" marL="41148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9pPr>
          </a:lstStyle>
          <a:p/>
        </p:txBody>
      </p:sp>
      <p:sp>
        <p:nvSpPr>
          <p:cNvPr id="37" name="Google Shape;37;p9"/>
          <p:cNvSpPr txBox="1"/>
          <p:nvPr>
            <p:ph idx="10" type="dt"/>
          </p:nvPr>
        </p:nvSpPr>
        <p:spPr>
          <a:xfrm>
            <a:off x="534988" y="10109200"/>
            <a:ext cx="17494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38" name="Google Shape;38;p9"/>
          <p:cNvSpPr txBox="1"/>
          <p:nvPr>
            <p:ph idx="11" type="ftr"/>
          </p:nvPr>
        </p:nvSpPr>
        <p:spPr>
          <a:xfrm>
            <a:off x="2574925" y="10109200"/>
            <a:ext cx="26257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39" name="Google Shape;39;p9"/>
          <p:cNvSpPr txBox="1"/>
          <p:nvPr>
            <p:ph idx="12" type="sldNum"/>
          </p:nvPr>
        </p:nvSpPr>
        <p:spPr>
          <a:xfrm>
            <a:off x="5491163" y="10109200"/>
            <a:ext cx="1749425" cy="5810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2006">
                <a:solidFill>
                  <a:srgbClr val="888888"/>
                </a:solidFill>
                <a:latin typeface="Calibri"/>
                <a:ea typeface="Calibri"/>
                <a:cs typeface="Calibri"/>
                <a:sym typeface="Calibri"/>
              </a:defRPr>
            </a:lvl1pPr>
            <a:lvl2pPr indent="0" lvl="1" marL="0" marR="0" rtl="0" algn="l">
              <a:spcBef>
                <a:spcPts val="0"/>
              </a:spcBef>
              <a:buNone/>
              <a:defRPr sz="2006">
                <a:solidFill>
                  <a:srgbClr val="888888"/>
                </a:solidFill>
                <a:latin typeface="Calibri"/>
                <a:ea typeface="Calibri"/>
                <a:cs typeface="Calibri"/>
                <a:sym typeface="Calibri"/>
              </a:defRPr>
            </a:lvl2pPr>
            <a:lvl3pPr indent="0" lvl="2" marL="0" marR="0" rtl="0" algn="l">
              <a:spcBef>
                <a:spcPts val="0"/>
              </a:spcBef>
              <a:buNone/>
              <a:defRPr sz="2006">
                <a:solidFill>
                  <a:srgbClr val="888888"/>
                </a:solidFill>
                <a:latin typeface="Calibri"/>
                <a:ea typeface="Calibri"/>
                <a:cs typeface="Calibri"/>
                <a:sym typeface="Calibri"/>
              </a:defRPr>
            </a:lvl3pPr>
            <a:lvl4pPr indent="0" lvl="3" marL="0" marR="0" rtl="0" algn="l">
              <a:spcBef>
                <a:spcPts val="0"/>
              </a:spcBef>
              <a:buNone/>
              <a:defRPr sz="2006">
                <a:solidFill>
                  <a:srgbClr val="888888"/>
                </a:solidFill>
                <a:latin typeface="Calibri"/>
                <a:ea typeface="Calibri"/>
                <a:cs typeface="Calibri"/>
                <a:sym typeface="Calibri"/>
              </a:defRPr>
            </a:lvl4pPr>
            <a:lvl5pPr indent="0" lvl="4" marL="0" marR="0" rtl="0" algn="l">
              <a:spcBef>
                <a:spcPts val="0"/>
              </a:spcBef>
              <a:buNone/>
              <a:defRPr sz="2006">
                <a:solidFill>
                  <a:srgbClr val="888888"/>
                </a:solidFill>
                <a:latin typeface="Calibri"/>
                <a:ea typeface="Calibri"/>
                <a:cs typeface="Calibri"/>
                <a:sym typeface="Calibri"/>
              </a:defRPr>
            </a:lvl5pPr>
            <a:lvl6pPr indent="0" lvl="5" marL="0" marR="0" rtl="0" algn="l">
              <a:spcBef>
                <a:spcPts val="0"/>
              </a:spcBef>
              <a:buNone/>
              <a:defRPr sz="2006">
                <a:solidFill>
                  <a:srgbClr val="888888"/>
                </a:solidFill>
                <a:latin typeface="Calibri"/>
                <a:ea typeface="Calibri"/>
                <a:cs typeface="Calibri"/>
                <a:sym typeface="Calibri"/>
              </a:defRPr>
            </a:lvl6pPr>
            <a:lvl7pPr indent="0" lvl="6" marL="0" marR="0" rtl="0" algn="l">
              <a:spcBef>
                <a:spcPts val="0"/>
              </a:spcBef>
              <a:buNone/>
              <a:defRPr sz="2006">
                <a:solidFill>
                  <a:srgbClr val="888888"/>
                </a:solidFill>
                <a:latin typeface="Calibri"/>
                <a:ea typeface="Calibri"/>
                <a:cs typeface="Calibri"/>
                <a:sym typeface="Calibri"/>
              </a:defRPr>
            </a:lvl7pPr>
            <a:lvl8pPr indent="0" lvl="7" marL="0" marR="0" rtl="0" algn="l">
              <a:spcBef>
                <a:spcPts val="0"/>
              </a:spcBef>
              <a:buNone/>
              <a:defRPr sz="2006">
                <a:solidFill>
                  <a:srgbClr val="888888"/>
                </a:solidFill>
                <a:latin typeface="Calibri"/>
                <a:ea typeface="Calibri"/>
                <a:cs typeface="Calibri"/>
                <a:sym typeface="Calibri"/>
              </a:defRPr>
            </a:lvl8pPr>
            <a:lvl9pPr indent="0" lvl="8" marL="0" marR="0" rtl="0" algn="l">
              <a:spcBef>
                <a:spcPts val="0"/>
              </a:spcBef>
              <a:buNone/>
              <a:defRPr sz="2006">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40" name="Shape 40"/>
        <p:cNvGrpSpPr/>
        <p:nvPr/>
      </p:nvGrpSpPr>
      <p:grpSpPr>
        <a:xfrm>
          <a:off x="0" y="0"/>
          <a:ext cx="0" cy="0"/>
          <a:chOff x="0" y="0"/>
          <a:chExt cx="0" cy="0"/>
        </a:xfrm>
      </p:grpSpPr>
      <p:sp>
        <p:nvSpPr>
          <p:cNvPr id="41" name="Google Shape;41;p10"/>
          <p:cNvSpPr txBox="1"/>
          <p:nvPr>
            <p:ph type="title"/>
          </p:nvPr>
        </p:nvSpPr>
        <p:spPr>
          <a:xfrm>
            <a:off x="535584" y="580737"/>
            <a:ext cx="6706433" cy="210832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9pPr>
          </a:lstStyle>
          <a:p/>
        </p:txBody>
      </p:sp>
      <p:sp>
        <p:nvSpPr>
          <p:cNvPr id="42" name="Google Shape;42;p10"/>
          <p:cNvSpPr txBox="1"/>
          <p:nvPr>
            <p:ph idx="1" type="body"/>
          </p:nvPr>
        </p:nvSpPr>
        <p:spPr>
          <a:xfrm>
            <a:off x="535584" y="2673905"/>
            <a:ext cx="3289432" cy="131044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850"/>
              </a:spcBef>
              <a:spcAft>
                <a:spcPts val="0"/>
              </a:spcAft>
              <a:buClr>
                <a:schemeClr val="dk1"/>
              </a:buClr>
              <a:buSzPts val="2041"/>
              <a:buFont typeface="Arial"/>
              <a:buNone/>
              <a:defRPr b="1" i="0" sz="2041" u="none" cap="none" strike="noStrike">
                <a:solidFill>
                  <a:schemeClr val="dk1"/>
                </a:solidFill>
                <a:latin typeface="Calibri"/>
                <a:ea typeface="Calibri"/>
                <a:cs typeface="Calibri"/>
                <a:sym typeface="Calibri"/>
              </a:defRPr>
            </a:lvl1pPr>
            <a:lvl2pPr indent="-228600" lvl="1" marL="914400" marR="0" rtl="0" algn="l">
              <a:lnSpc>
                <a:spcPct val="90000"/>
              </a:lnSpc>
              <a:spcBef>
                <a:spcPts val="425"/>
              </a:spcBef>
              <a:spcAft>
                <a:spcPts val="0"/>
              </a:spcAft>
              <a:buClr>
                <a:schemeClr val="dk1"/>
              </a:buClr>
              <a:buSzPts val="1701"/>
              <a:buFont typeface="Arial"/>
              <a:buNone/>
              <a:defRPr b="1" i="0" sz="1701" u="none" cap="none" strike="noStrike">
                <a:solidFill>
                  <a:schemeClr val="dk1"/>
                </a:solidFill>
                <a:latin typeface="Calibri"/>
                <a:ea typeface="Calibri"/>
                <a:cs typeface="Calibri"/>
                <a:sym typeface="Calibri"/>
              </a:defRPr>
            </a:lvl2pPr>
            <a:lvl3pPr indent="-228600" lvl="2" marL="1371600" marR="0" rtl="0" algn="l">
              <a:lnSpc>
                <a:spcPct val="90000"/>
              </a:lnSpc>
              <a:spcBef>
                <a:spcPts val="425"/>
              </a:spcBef>
              <a:spcAft>
                <a:spcPts val="0"/>
              </a:spcAft>
              <a:buClr>
                <a:schemeClr val="dk1"/>
              </a:buClr>
              <a:buSzPts val="1531"/>
              <a:buFont typeface="Arial"/>
              <a:buNone/>
              <a:defRPr b="1" i="0" sz="1531" u="none" cap="none" strike="noStrike">
                <a:solidFill>
                  <a:schemeClr val="dk1"/>
                </a:solidFill>
                <a:latin typeface="Calibri"/>
                <a:ea typeface="Calibri"/>
                <a:cs typeface="Calibri"/>
                <a:sym typeface="Calibri"/>
              </a:defRPr>
            </a:lvl3pPr>
            <a:lvl4pPr indent="-228600" lvl="3" marL="1828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4pPr>
            <a:lvl5pPr indent="-228600" lvl="4" marL="22860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5pPr>
            <a:lvl6pPr indent="-228600" lvl="5" marL="27432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6pPr>
            <a:lvl7pPr indent="-228600" lvl="6" marL="32004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7pPr>
            <a:lvl8pPr indent="-228600" lvl="7" marL="36576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8pPr>
            <a:lvl9pPr indent="-228600" lvl="8" marL="4114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9pPr>
          </a:lstStyle>
          <a:p/>
        </p:txBody>
      </p:sp>
      <p:sp>
        <p:nvSpPr>
          <p:cNvPr id="43" name="Google Shape;43;p10"/>
          <p:cNvSpPr txBox="1"/>
          <p:nvPr>
            <p:ph idx="2" type="body"/>
          </p:nvPr>
        </p:nvSpPr>
        <p:spPr>
          <a:xfrm>
            <a:off x="535584" y="3984345"/>
            <a:ext cx="3289432" cy="5860372"/>
          </a:xfrm>
          <a:prstGeom prst="rect">
            <a:avLst/>
          </a:prstGeom>
          <a:noFill/>
          <a:ln>
            <a:noFill/>
          </a:ln>
        </p:spPr>
        <p:txBody>
          <a:bodyPr anchorCtr="0" anchor="t" bIns="45700" lIns="91425" spcFirstLastPara="1" rIns="91425" wrap="square" tIns="45700">
            <a:noAutofit/>
          </a:bodyPr>
          <a:lstStyle>
            <a:lvl1pPr indent="-374650" lvl="0" marL="457200" marR="0" rtl="0" algn="l">
              <a:lnSpc>
                <a:spcPct val="90000"/>
              </a:lnSpc>
              <a:spcBef>
                <a:spcPts val="85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1pPr>
            <a:lvl2pPr indent="-355600" lvl="1" marL="914400" marR="0" rtl="0" algn="l">
              <a:lnSpc>
                <a:spcPct val="90000"/>
              </a:lnSpc>
              <a:spcBef>
                <a:spcPts val="42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2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2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5818" lvl="5" marL="27432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6pPr>
            <a:lvl7pPr indent="-325818" lvl="6" marL="32004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7pPr>
            <a:lvl8pPr indent="-325818" lvl="7" marL="36576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8pPr>
            <a:lvl9pPr indent="-325818" lvl="8" marL="41148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9pPr>
          </a:lstStyle>
          <a:p/>
        </p:txBody>
      </p:sp>
      <p:sp>
        <p:nvSpPr>
          <p:cNvPr id="44" name="Google Shape;44;p10"/>
          <p:cNvSpPr txBox="1"/>
          <p:nvPr>
            <p:ph idx="3" type="body"/>
          </p:nvPr>
        </p:nvSpPr>
        <p:spPr>
          <a:xfrm>
            <a:off x="3936385" y="2673905"/>
            <a:ext cx="3305632" cy="131044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850"/>
              </a:spcBef>
              <a:spcAft>
                <a:spcPts val="0"/>
              </a:spcAft>
              <a:buClr>
                <a:schemeClr val="dk1"/>
              </a:buClr>
              <a:buSzPts val="2041"/>
              <a:buFont typeface="Arial"/>
              <a:buNone/>
              <a:defRPr b="1" i="0" sz="2041" u="none" cap="none" strike="noStrike">
                <a:solidFill>
                  <a:schemeClr val="dk1"/>
                </a:solidFill>
                <a:latin typeface="Calibri"/>
                <a:ea typeface="Calibri"/>
                <a:cs typeface="Calibri"/>
                <a:sym typeface="Calibri"/>
              </a:defRPr>
            </a:lvl1pPr>
            <a:lvl2pPr indent="-228600" lvl="1" marL="914400" marR="0" rtl="0" algn="l">
              <a:lnSpc>
                <a:spcPct val="90000"/>
              </a:lnSpc>
              <a:spcBef>
                <a:spcPts val="425"/>
              </a:spcBef>
              <a:spcAft>
                <a:spcPts val="0"/>
              </a:spcAft>
              <a:buClr>
                <a:schemeClr val="dk1"/>
              </a:buClr>
              <a:buSzPts val="1701"/>
              <a:buFont typeface="Arial"/>
              <a:buNone/>
              <a:defRPr b="1" i="0" sz="1701" u="none" cap="none" strike="noStrike">
                <a:solidFill>
                  <a:schemeClr val="dk1"/>
                </a:solidFill>
                <a:latin typeface="Calibri"/>
                <a:ea typeface="Calibri"/>
                <a:cs typeface="Calibri"/>
                <a:sym typeface="Calibri"/>
              </a:defRPr>
            </a:lvl2pPr>
            <a:lvl3pPr indent="-228600" lvl="2" marL="1371600" marR="0" rtl="0" algn="l">
              <a:lnSpc>
                <a:spcPct val="90000"/>
              </a:lnSpc>
              <a:spcBef>
                <a:spcPts val="425"/>
              </a:spcBef>
              <a:spcAft>
                <a:spcPts val="0"/>
              </a:spcAft>
              <a:buClr>
                <a:schemeClr val="dk1"/>
              </a:buClr>
              <a:buSzPts val="1531"/>
              <a:buFont typeface="Arial"/>
              <a:buNone/>
              <a:defRPr b="1" i="0" sz="1531" u="none" cap="none" strike="noStrike">
                <a:solidFill>
                  <a:schemeClr val="dk1"/>
                </a:solidFill>
                <a:latin typeface="Calibri"/>
                <a:ea typeface="Calibri"/>
                <a:cs typeface="Calibri"/>
                <a:sym typeface="Calibri"/>
              </a:defRPr>
            </a:lvl3pPr>
            <a:lvl4pPr indent="-228600" lvl="3" marL="1828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4pPr>
            <a:lvl5pPr indent="-228600" lvl="4" marL="22860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5pPr>
            <a:lvl6pPr indent="-228600" lvl="5" marL="27432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6pPr>
            <a:lvl7pPr indent="-228600" lvl="6" marL="32004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7pPr>
            <a:lvl8pPr indent="-228600" lvl="7" marL="36576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8pPr>
            <a:lvl9pPr indent="-228600" lvl="8" marL="4114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libri"/>
                <a:ea typeface="Calibri"/>
                <a:cs typeface="Calibri"/>
                <a:sym typeface="Calibri"/>
              </a:defRPr>
            </a:lvl9pPr>
          </a:lstStyle>
          <a:p/>
        </p:txBody>
      </p:sp>
      <p:sp>
        <p:nvSpPr>
          <p:cNvPr id="45" name="Google Shape;45;p10"/>
          <p:cNvSpPr txBox="1"/>
          <p:nvPr>
            <p:ph idx="4" type="body"/>
          </p:nvPr>
        </p:nvSpPr>
        <p:spPr>
          <a:xfrm>
            <a:off x="3936385" y="3984345"/>
            <a:ext cx="3305632" cy="5860372"/>
          </a:xfrm>
          <a:prstGeom prst="rect">
            <a:avLst/>
          </a:prstGeom>
          <a:noFill/>
          <a:ln>
            <a:noFill/>
          </a:ln>
        </p:spPr>
        <p:txBody>
          <a:bodyPr anchorCtr="0" anchor="t" bIns="45700" lIns="91425" spcFirstLastPara="1" rIns="91425" wrap="square" tIns="45700">
            <a:noAutofit/>
          </a:bodyPr>
          <a:lstStyle>
            <a:lvl1pPr indent="-374650" lvl="0" marL="457200" marR="0" rtl="0" algn="l">
              <a:lnSpc>
                <a:spcPct val="90000"/>
              </a:lnSpc>
              <a:spcBef>
                <a:spcPts val="85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1pPr>
            <a:lvl2pPr indent="-355600" lvl="1" marL="914400" marR="0" rtl="0" algn="l">
              <a:lnSpc>
                <a:spcPct val="90000"/>
              </a:lnSpc>
              <a:spcBef>
                <a:spcPts val="425"/>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2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2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5818" lvl="5" marL="27432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6pPr>
            <a:lvl7pPr indent="-325818" lvl="6" marL="32004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7pPr>
            <a:lvl8pPr indent="-325818" lvl="7" marL="36576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8pPr>
            <a:lvl9pPr indent="-325818" lvl="8" marL="4114800" marR="0" rtl="0" algn="l">
              <a:lnSpc>
                <a:spcPct val="90000"/>
              </a:lnSpc>
              <a:spcBef>
                <a:spcPts val="425"/>
              </a:spcBef>
              <a:spcAft>
                <a:spcPts val="0"/>
              </a:spcAft>
              <a:buClr>
                <a:schemeClr val="dk1"/>
              </a:buClr>
              <a:buSzPts val="1531"/>
              <a:buFont typeface="Arial"/>
              <a:buChar char="•"/>
              <a:defRPr b="0" i="0" sz="1531" u="none" cap="none" strike="noStrike">
                <a:solidFill>
                  <a:schemeClr val="dk1"/>
                </a:solidFill>
                <a:latin typeface="Calibri"/>
                <a:ea typeface="Calibri"/>
                <a:cs typeface="Calibri"/>
                <a:sym typeface="Calibri"/>
              </a:defRPr>
            </a:lvl9pPr>
          </a:lstStyle>
          <a:p/>
        </p:txBody>
      </p:sp>
      <p:sp>
        <p:nvSpPr>
          <p:cNvPr id="46" name="Google Shape;46;p10"/>
          <p:cNvSpPr txBox="1"/>
          <p:nvPr>
            <p:ph idx="10" type="dt"/>
          </p:nvPr>
        </p:nvSpPr>
        <p:spPr>
          <a:xfrm>
            <a:off x="534988" y="10109200"/>
            <a:ext cx="17494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47" name="Google Shape;47;p10"/>
          <p:cNvSpPr txBox="1"/>
          <p:nvPr>
            <p:ph idx="11" type="ftr"/>
          </p:nvPr>
        </p:nvSpPr>
        <p:spPr>
          <a:xfrm>
            <a:off x="2574925" y="10109200"/>
            <a:ext cx="26257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48" name="Google Shape;48;p10"/>
          <p:cNvSpPr txBox="1"/>
          <p:nvPr>
            <p:ph idx="12" type="sldNum"/>
          </p:nvPr>
        </p:nvSpPr>
        <p:spPr>
          <a:xfrm>
            <a:off x="5491163" y="10109200"/>
            <a:ext cx="1749425" cy="5810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2006">
                <a:solidFill>
                  <a:srgbClr val="888888"/>
                </a:solidFill>
                <a:latin typeface="Calibri"/>
                <a:ea typeface="Calibri"/>
                <a:cs typeface="Calibri"/>
                <a:sym typeface="Calibri"/>
              </a:defRPr>
            </a:lvl1pPr>
            <a:lvl2pPr indent="0" lvl="1" marL="0" marR="0" rtl="0" algn="l">
              <a:spcBef>
                <a:spcPts val="0"/>
              </a:spcBef>
              <a:buNone/>
              <a:defRPr sz="2006">
                <a:solidFill>
                  <a:srgbClr val="888888"/>
                </a:solidFill>
                <a:latin typeface="Calibri"/>
                <a:ea typeface="Calibri"/>
                <a:cs typeface="Calibri"/>
                <a:sym typeface="Calibri"/>
              </a:defRPr>
            </a:lvl2pPr>
            <a:lvl3pPr indent="0" lvl="2" marL="0" marR="0" rtl="0" algn="l">
              <a:spcBef>
                <a:spcPts val="0"/>
              </a:spcBef>
              <a:buNone/>
              <a:defRPr sz="2006">
                <a:solidFill>
                  <a:srgbClr val="888888"/>
                </a:solidFill>
                <a:latin typeface="Calibri"/>
                <a:ea typeface="Calibri"/>
                <a:cs typeface="Calibri"/>
                <a:sym typeface="Calibri"/>
              </a:defRPr>
            </a:lvl3pPr>
            <a:lvl4pPr indent="0" lvl="3" marL="0" marR="0" rtl="0" algn="l">
              <a:spcBef>
                <a:spcPts val="0"/>
              </a:spcBef>
              <a:buNone/>
              <a:defRPr sz="2006">
                <a:solidFill>
                  <a:srgbClr val="888888"/>
                </a:solidFill>
                <a:latin typeface="Calibri"/>
                <a:ea typeface="Calibri"/>
                <a:cs typeface="Calibri"/>
                <a:sym typeface="Calibri"/>
              </a:defRPr>
            </a:lvl4pPr>
            <a:lvl5pPr indent="0" lvl="4" marL="0" marR="0" rtl="0" algn="l">
              <a:spcBef>
                <a:spcPts val="0"/>
              </a:spcBef>
              <a:buNone/>
              <a:defRPr sz="2006">
                <a:solidFill>
                  <a:srgbClr val="888888"/>
                </a:solidFill>
                <a:latin typeface="Calibri"/>
                <a:ea typeface="Calibri"/>
                <a:cs typeface="Calibri"/>
                <a:sym typeface="Calibri"/>
              </a:defRPr>
            </a:lvl5pPr>
            <a:lvl6pPr indent="0" lvl="5" marL="0" marR="0" rtl="0" algn="l">
              <a:spcBef>
                <a:spcPts val="0"/>
              </a:spcBef>
              <a:buNone/>
              <a:defRPr sz="2006">
                <a:solidFill>
                  <a:srgbClr val="888888"/>
                </a:solidFill>
                <a:latin typeface="Calibri"/>
                <a:ea typeface="Calibri"/>
                <a:cs typeface="Calibri"/>
                <a:sym typeface="Calibri"/>
              </a:defRPr>
            </a:lvl6pPr>
            <a:lvl7pPr indent="0" lvl="6" marL="0" marR="0" rtl="0" algn="l">
              <a:spcBef>
                <a:spcPts val="0"/>
              </a:spcBef>
              <a:buNone/>
              <a:defRPr sz="2006">
                <a:solidFill>
                  <a:srgbClr val="888888"/>
                </a:solidFill>
                <a:latin typeface="Calibri"/>
                <a:ea typeface="Calibri"/>
                <a:cs typeface="Calibri"/>
                <a:sym typeface="Calibri"/>
              </a:defRPr>
            </a:lvl7pPr>
            <a:lvl8pPr indent="0" lvl="7" marL="0" marR="0" rtl="0" algn="l">
              <a:spcBef>
                <a:spcPts val="0"/>
              </a:spcBef>
              <a:buNone/>
              <a:defRPr sz="2006">
                <a:solidFill>
                  <a:srgbClr val="888888"/>
                </a:solidFill>
                <a:latin typeface="Calibri"/>
                <a:ea typeface="Calibri"/>
                <a:cs typeface="Calibri"/>
                <a:sym typeface="Calibri"/>
              </a:defRPr>
            </a:lvl8pPr>
            <a:lvl9pPr indent="0" lvl="8" marL="0" marR="0" rtl="0" algn="l">
              <a:spcBef>
                <a:spcPts val="0"/>
              </a:spcBef>
              <a:buNone/>
              <a:defRPr sz="2006">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49" name="Shape 49"/>
        <p:cNvGrpSpPr/>
        <p:nvPr/>
      </p:nvGrpSpPr>
      <p:grpSpPr>
        <a:xfrm>
          <a:off x="0" y="0"/>
          <a:ext cx="0" cy="0"/>
          <a:chOff x="0" y="0"/>
          <a:chExt cx="0" cy="0"/>
        </a:xfrm>
      </p:grpSpPr>
      <p:sp>
        <p:nvSpPr>
          <p:cNvPr id="50" name="Google Shape;50;p11"/>
          <p:cNvSpPr txBox="1"/>
          <p:nvPr>
            <p:ph type="title"/>
          </p:nvPr>
        </p:nvSpPr>
        <p:spPr>
          <a:xfrm>
            <a:off x="534988" y="581025"/>
            <a:ext cx="6705600" cy="2108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9pPr>
          </a:lstStyle>
          <a:p/>
        </p:txBody>
      </p:sp>
      <p:sp>
        <p:nvSpPr>
          <p:cNvPr id="51" name="Google Shape;51;p11"/>
          <p:cNvSpPr txBox="1"/>
          <p:nvPr>
            <p:ph idx="10" type="dt"/>
          </p:nvPr>
        </p:nvSpPr>
        <p:spPr>
          <a:xfrm>
            <a:off x="534988" y="10109200"/>
            <a:ext cx="17494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52" name="Google Shape;52;p11"/>
          <p:cNvSpPr txBox="1"/>
          <p:nvPr>
            <p:ph idx="11" type="ftr"/>
          </p:nvPr>
        </p:nvSpPr>
        <p:spPr>
          <a:xfrm>
            <a:off x="2574925" y="10109200"/>
            <a:ext cx="26257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53" name="Google Shape;53;p11"/>
          <p:cNvSpPr txBox="1"/>
          <p:nvPr>
            <p:ph idx="12" type="sldNum"/>
          </p:nvPr>
        </p:nvSpPr>
        <p:spPr>
          <a:xfrm>
            <a:off x="5491163" y="10109200"/>
            <a:ext cx="1749425" cy="5810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2006">
                <a:solidFill>
                  <a:srgbClr val="888888"/>
                </a:solidFill>
                <a:latin typeface="Calibri"/>
                <a:ea typeface="Calibri"/>
                <a:cs typeface="Calibri"/>
                <a:sym typeface="Calibri"/>
              </a:defRPr>
            </a:lvl1pPr>
            <a:lvl2pPr indent="0" lvl="1" marL="0" marR="0" rtl="0" algn="l">
              <a:spcBef>
                <a:spcPts val="0"/>
              </a:spcBef>
              <a:buNone/>
              <a:defRPr sz="2006">
                <a:solidFill>
                  <a:srgbClr val="888888"/>
                </a:solidFill>
                <a:latin typeface="Calibri"/>
                <a:ea typeface="Calibri"/>
                <a:cs typeface="Calibri"/>
                <a:sym typeface="Calibri"/>
              </a:defRPr>
            </a:lvl2pPr>
            <a:lvl3pPr indent="0" lvl="2" marL="0" marR="0" rtl="0" algn="l">
              <a:spcBef>
                <a:spcPts val="0"/>
              </a:spcBef>
              <a:buNone/>
              <a:defRPr sz="2006">
                <a:solidFill>
                  <a:srgbClr val="888888"/>
                </a:solidFill>
                <a:latin typeface="Calibri"/>
                <a:ea typeface="Calibri"/>
                <a:cs typeface="Calibri"/>
                <a:sym typeface="Calibri"/>
              </a:defRPr>
            </a:lvl3pPr>
            <a:lvl4pPr indent="0" lvl="3" marL="0" marR="0" rtl="0" algn="l">
              <a:spcBef>
                <a:spcPts val="0"/>
              </a:spcBef>
              <a:buNone/>
              <a:defRPr sz="2006">
                <a:solidFill>
                  <a:srgbClr val="888888"/>
                </a:solidFill>
                <a:latin typeface="Calibri"/>
                <a:ea typeface="Calibri"/>
                <a:cs typeface="Calibri"/>
                <a:sym typeface="Calibri"/>
              </a:defRPr>
            </a:lvl4pPr>
            <a:lvl5pPr indent="0" lvl="4" marL="0" marR="0" rtl="0" algn="l">
              <a:spcBef>
                <a:spcPts val="0"/>
              </a:spcBef>
              <a:buNone/>
              <a:defRPr sz="2006">
                <a:solidFill>
                  <a:srgbClr val="888888"/>
                </a:solidFill>
                <a:latin typeface="Calibri"/>
                <a:ea typeface="Calibri"/>
                <a:cs typeface="Calibri"/>
                <a:sym typeface="Calibri"/>
              </a:defRPr>
            </a:lvl5pPr>
            <a:lvl6pPr indent="0" lvl="5" marL="0" marR="0" rtl="0" algn="l">
              <a:spcBef>
                <a:spcPts val="0"/>
              </a:spcBef>
              <a:buNone/>
              <a:defRPr sz="2006">
                <a:solidFill>
                  <a:srgbClr val="888888"/>
                </a:solidFill>
                <a:latin typeface="Calibri"/>
                <a:ea typeface="Calibri"/>
                <a:cs typeface="Calibri"/>
                <a:sym typeface="Calibri"/>
              </a:defRPr>
            </a:lvl6pPr>
            <a:lvl7pPr indent="0" lvl="6" marL="0" marR="0" rtl="0" algn="l">
              <a:spcBef>
                <a:spcPts val="0"/>
              </a:spcBef>
              <a:buNone/>
              <a:defRPr sz="2006">
                <a:solidFill>
                  <a:srgbClr val="888888"/>
                </a:solidFill>
                <a:latin typeface="Calibri"/>
                <a:ea typeface="Calibri"/>
                <a:cs typeface="Calibri"/>
                <a:sym typeface="Calibri"/>
              </a:defRPr>
            </a:lvl7pPr>
            <a:lvl8pPr indent="0" lvl="7" marL="0" marR="0" rtl="0" algn="l">
              <a:spcBef>
                <a:spcPts val="0"/>
              </a:spcBef>
              <a:buNone/>
              <a:defRPr sz="2006">
                <a:solidFill>
                  <a:srgbClr val="888888"/>
                </a:solidFill>
                <a:latin typeface="Calibri"/>
                <a:ea typeface="Calibri"/>
                <a:cs typeface="Calibri"/>
                <a:sym typeface="Calibri"/>
              </a:defRPr>
            </a:lvl8pPr>
            <a:lvl9pPr indent="0" lvl="8" marL="0" marR="0" rtl="0" algn="l">
              <a:spcBef>
                <a:spcPts val="0"/>
              </a:spcBef>
              <a:buNone/>
              <a:defRPr sz="2006">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10;コンテンツ" type="objTx">
  <p:cSld name="OBJECT_WITH_CAPTION_TEXT">
    <p:spTree>
      <p:nvGrpSpPr>
        <p:cNvPr id="54" name="Shape 54"/>
        <p:cNvGrpSpPr/>
        <p:nvPr/>
      </p:nvGrpSpPr>
      <p:grpSpPr>
        <a:xfrm>
          <a:off x="0" y="0"/>
          <a:ext cx="0" cy="0"/>
          <a:chOff x="0" y="0"/>
          <a:chExt cx="0" cy="0"/>
        </a:xfrm>
      </p:grpSpPr>
      <p:sp>
        <p:nvSpPr>
          <p:cNvPr id="55" name="Google Shape;55;p12"/>
          <p:cNvSpPr txBox="1"/>
          <p:nvPr>
            <p:ph type="title"/>
          </p:nvPr>
        </p:nvSpPr>
        <p:spPr>
          <a:xfrm>
            <a:off x="535584" y="727181"/>
            <a:ext cx="2507825" cy="254513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SzPts val="1400"/>
              <a:buNone/>
              <a:defRPr b="0" i="0" sz="2721"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700" u="none" cap="none" strike="noStrike">
                <a:solidFill>
                  <a:schemeClr val="dk1"/>
                </a:solidFill>
                <a:latin typeface="Calibri"/>
                <a:ea typeface="Calibri"/>
                <a:cs typeface="Calibri"/>
                <a:sym typeface="Calibri"/>
              </a:defRPr>
            </a:lvl9pPr>
          </a:lstStyle>
          <a:p/>
        </p:txBody>
      </p:sp>
      <p:sp>
        <p:nvSpPr>
          <p:cNvPr id="56" name="Google Shape;56;p12"/>
          <p:cNvSpPr txBox="1"/>
          <p:nvPr>
            <p:ph idx="1" type="body"/>
          </p:nvPr>
        </p:nvSpPr>
        <p:spPr>
          <a:xfrm>
            <a:off x="3305632" y="1570511"/>
            <a:ext cx="3936385" cy="7751546"/>
          </a:xfrm>
          <a:prstGeom prst="rect">
            <a:avLst/>
          </a:prstGeom>
          <a:noFill/>
          <a:ln>
            <a:noFill/>
          </a:ln>
        </p:spPr>
        <p:txBody>
          <a:bodyPr anchorCtr="0" anchor="t" bIns="45700" lIns="91425" spcFirstLastPara="1" rIns="91425" wrap="square" tIns="45700">
            <a:noAutofit/>
          </a:bodyPr>
          <a:lstStyle>
            <a:lvl1pPr indent="-401383" lvl="0" marL="457200" marR="0" rtl="0" algn="l">
              <a:lnSpc>
                <a:spcPct val="90000"/>
              </a:lnSpc>
              <a:spcBef>
                <a:spcPts val="850"/>
              </a:spcBef>
              <a:spcAft>
                <a:spcPts val="0"/>
              </a:spcAft>
              <a:buClr>
                <a:schemeClr val="dk1"/>
              </a:buClr>
              <a:buSzPts val="2721"/>
              <a:buFont typeface="Arial"/>
              <a:buChar char="•"/>
              <a:defRPr b="0" i="0" sz="2721" u="none" cap="none" strike="noStrike">
                <a:solidFill>
                  <a:schemeClr val="dk1"/>
                </a:solidFill>
                <a:latin typeface="Calibri"/>
                <a:ea typeface="Calibri"/>
                <a:cs typeface="Calibri"/>
                <a:sym typeface="Calibri"/>
              </a:defRPr>
            </a:lvl1pPr>
            <a:lvl2pPr indent="-379793" lvl="1" marL="914400" marR="0" rtl="0" algn="l">
              <a:lnSpc>
                <a:spcPct val="90000"/>
              </a:lnSpc>
              <a:spcBef>
                <a:spcPts val="425"/>
              </a:spcBef>
              <a:spcAft>
                <a:spcPts val="0"/>
              </a:spcAft>
              <a:buClr>
                <a:schemeClr val="dk1"/>
              </a:buClr>
              <a:buSzPts val="2381"/>
              <a:buFont typeface="Arial"/>
              <a:buChar char="•"/>
              <a:defRPr b="0" i="0" sz="2381" u="none" cap="none" strike="noStrike">
                <a:solidFill>
                  <a:schemeClr val="dk1"/>
                </a:solidFill>
                <a:latin typeface="Calibri"/>
                <a:ea typeface="Calibri"/>
                <a:cs typeface="Calibri"/>
                <a:sym typeface="Calibri"/>
              </a:defRPr>
            </a:lvl2pPr>
            <a:lvl3pPr indent="-358203" lvl="2" marL="1371600" marR="0" rtl="0" algn="l">
              <a:lnSpc>
                <a:spcPct val="90000"/>
              </a:lnSpc>
              <a:spcBef>
                <a:spcPts val="425"/>
              </a:spcBef>
              <a:spcAft>
                <a:spcPts val="0"/>
              </a:spcAft>
              <a:buClr>
                <a:schemeClr val="dk1"/>
              </a:buClr>
              <a:buSzPts val="2041"/>
              <a:buFont typeface="Arial"/>
              <a:buChar char="•"/>
              <a:defRPr b="0" i="0" sz="2041" u="none" cap="none" strike="noStrike">
                <a:solidFill>
                  <a:schemeClr val="dk1"/>
                </a:solidFill>
                <a:latin typeface="Calibri"/>
                <a:ea typeface="Calibri"/>
                <a:cs typeface="Calibri"/>
                <a:sym typeface="Calibri"/>
              </a:defRPr>
            </a:lvl3pPr>
            <a:lvl4pPr indent="-336613" lvl="3" marL="1828800" marR="0" rtl="0" algn="l">
              <a:lnSpc>
                <a:spcPct val="90000"/>
              </a:lnSpc>
              <a:spcBef>
                <a:spcPts val="425"/>
              </a:spcBef>
              <a:spcAft>
                <a:spcPts val="0"/>
              </a:spcAft>
              <a:buClr>
                <a:schemeClr val="dk1"/>
              </a:buClr>
              <a:buSzPts val="1701"/>
              <a:buFont typeface="Arial"/>
              <a:buChar char="•"/>
              <a:defRPr b="0" i="0" sz="1701" u="none" cap="none" strike="noStrike">
                <a:solidFill>
                  <a:schemeClr val="dk1"/>
                </a:solidFill>
                <a:latin typeface="Calibri"/>
                <a:ea typeface="Calibri"/>
                <a:cs typeface="Calibri"/>
                <a:sym typeface="Calibri"/>
              </a:defRPr>
            </a:lvl4pPr>
            <a:lvl5pPr indent="-336613" lvl="4" marL="2286000" marR="0" rtl="0" algn="l">
              <a:lnSpc>
                <a:spcPct val="90000"/>
              </a:lnSpc>
              <a:spcBef>
                <a:spcPts val="425"/>
              </a:spcBef>
              <a:spcAft>
                <a:spcPts val="0"/>
              </a:spcAft>
              <a:buClr>
                <a:schemeClr val="dk1"/>
              </a:buClr>
              <a:buSzPts val="1701"/>
              <a:buFont typeface="Arial"/>
              <a:buChar char="•"/>
              <a:defRPr b="0" i="0" sz="1701" u="none" cap="none" strike="noStrike">
                <a:solidFill>
                  <a:schemeClr val="dk1"/>
                </a:solidFill>
                <a:latin typeface="Calibri"/>
                <a:ea typeface="Calibri"/>
                <a:cs typeface="Calibri"/>
                <a:sym typeface="Calibri"/>
              </a:defRPr>
            </a:lvl5pPr>
            <a:lvl6pPr indent="-336613" lvl="5" marL="2743200" marR="0" rtl="0" algn="l">
              <a:lnSpc>
                <a:spcPct val="90000"/>
              </a:lnSpc>
              <a:spcBef>
                <a:spcPts val="425"/>
              </a:spcBef>
              <a:spcAft>
                <a:spcPts val="0"/>
              </a:spcAft>
              <a:buClr>
                <a:schemeClr val="dk1"/>
              </a:buClr>
              <a:buSzPts val="1701"/>
              <a:buFont typeface="Arial"/>
              <a:buChar char="•"/>
              <a:defRPr b="0" i="0" sz="1701" u="none" cap="none" strike="noStrike">
                <a:solidFill>
                  <a:schemeClr val="dk1"/>
                </a:solidFill>
                <a:latin typeface="Calibri"/>
                <a:ea typeface="Calibri"/>
                <a:cs typeface="Calibri"/>
                <a:sym typeface="Calibri"/>
              </a:defRPr>
            </a:lvl6pPr>
            <a:lvl7pPr indent="-336613" lvl="6" marL="3200400" marR="0" rtl="0" algn="l">
              <a:lnSpc>
                <a:spcPct val="90000"/>
              </a:lnSpc>
              <a:spcBef>
                <a:spcPts val="425"/>
              </a:spcBef>
              <a:spcAft>
                <a:spcPts val="0"/>
              </a:spcAft>
              <a:buClr>
                <a:schemeClr val="dk1"/>
              </a:buClr>
              <a:buSzPts val="1701"/>
              <a:buFont typeface="Arial"/>
              <a:buChar char="•"/>
              <a:defRPr b="0" i="0" sz="1701" u="none" cap="none" strike="noStrike">
                <a:solidFill>
                  <a:schemeClr val="dk1"/>
                </a:solidFill>
                <a:latin typeface="Calibri"/>
                <a:ea typeface="Calibri"/>
                <a:cs typeface="Calibri"/>
                <a:sym typeface="Calibri"/>
              </a:defRPr>
            </a:lvl7pPr>
            <a:lvl8pPr indent="-336613" lvl="7" marL="3657600" marR="0" rtl="0" algn="l">
              <a:lnSpc>
                <a:spcPct val="90000"/>
              </a:lnSpc>
              <a:spcBef>
                <a:spcPts val="425"/>
              </a:spcBef>
              <a:spcAft>
                <a:spcPts val="0"/>
              </a:spcAft>
              <a:buClr>
                <a:schemeClr val="dk1"/>
              </a:buClr>
              <a:buSzPts val="1701"/>
              <a:buFont typeface="Arial"/>
              <a:buChar char="•"/>
              <a:defRPr b="0" i="0" sz="1701" u="none" cap="none" strike="noStrike">
                <a:solidFill>
                  <a:schemeClr val="dk1"/>
                </a:solidFill>
                <a:latin typeface="Calibri"/>
                <a:ea typeface="Calibri"/>
                <a:cs typeface="Calibri"/>
                <a:sym typeface="Calibri"/>
              </a:defRPr>
            </a:lvl8pPr>
            <a:lvl9pPr indent="-336613" lvl="8" marL="4114800" marR="0" rtl="0" algn="l">
              <a:lnSpc>
                <a:spcPct val="90000"/>
              </a:lnSpc>
              <a:spcBef>
                <a:spcPts val="425"/>
              </a:spcBef>
              <a:spcAft>
                <a:spcPts val="0"/>
              </a:spcAft>
              <a:buClr>
                <a:schemeClr val="dk1"/>
              </a:buClr>
              <a:buSzPts val="1701"/>
              <a:buFont typeface="Arial"/>
              <a:buChar char="•"/>
              <a:defRPr b="0" i="0" sz="1701" u="none" cap="none" strike="noStrike">
                <a:solidFill>
                  <a:schemeClr val="dk1"/>
                </a:solidFill>
                <a:latin typeface="Calibri"/>
                <a:ea typeface="Calibri"/>
                <a:cs typeface="Calibri"/>
                <a:sym typeface="Calibri"/>
              </a:defRPr>
            </a:lvl9pPr>
          </a:lstStyle>
          <a:p/>
        </p:txBody>
      </p:sp>
      <p:sp>
        <p:nvSpPr>
          <p:cNvPr id="57" name="Google Shape;57;p12"/>
          <p:cNvSpPr txBox="1"/>
          <p:nvPr>
            <p:ph idx="2" type="body"/>
          </p:nvPr>
        </p:nvSpPr>
        <p:spPr>
          <a:xfrm>
            <a:off x="535584" y="3272314"/>
            <a:ext cx="2507825" cy="606236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850"/>
              </a:spcBef>
              <a:spcAft>
                <a:spcPts val="0"/>
              </a:spcAft>
              <a:buClr>
                <a:schemeClr val="dk1"/>
              </a:buClr>
              <a:buSzPts val="1360"/>
              <a:buFont typeface="Arial"/>
              <a:buNone/>
              <a:defRPr b="0" i="0" sz="1360" u="none" cap="none" strike="noStrike">
                <a:solidFill>
                  <a:schemeClr val="dk1"/>
                </a:solidFill>
                <a:latin typeface="Calibri"/>
                <a:ea typeface="Calibri"/>
                <a:cs typeface="Calibri"/>
                <a:sym typeface="Calibri"/>
              </a:defRPr>
            </a:lvl1pPr>
            <a:lvl2pPr indent="-228600" lvl="1" marL="914400" marR="0" rtl="0" algn="l">
              <a:lnSpc>
                <a:spcPct val="90000"/>
              </a:lnSpc>
              <a:spcBef>
                <a:spcPts val="425"/>
              </a:spcBef>
              <a:spcAft>
                <a:spcPts val="0"/>
              </a:spcAft>
              <a:buClr>
                <a:schemeClr val="dk1"/>
              </a:buClr>
              <a:buSzPts val="1190"/>
              <a:buFont typeface="Arial"/>
              <a:buNone/>
              <a:defRPr b="0" i="0" sz="1190" u="none" cap="none" strike="noStrike">
                <a:solidFill>
                  <a:schemeClr val="dk1"/>
                </a:solidFill>
                <a:latin typeface="Calibri"/>
                <a:ea typeface="Calibri"/>
                <a:cs typeface="Calibri"/>
                <a:sym typeface="Calibri"/>
              </a:defRPr>
            </a:lvl2pPr>
            <a:lvl3pPr indent="-228600" lvl="2" marL="1371600" marR="0" rtl="0" algn="l">
              <a:lnSpc>
                <a:spcPct val="90000"/>
              </a:lnSpc>
              <a:spcBef>
                <a:spcPts val="425"/>
              </a:spcBef>
              <a:spcAft>
                <a:spcPts val="0"/>
              </a:spcAft>
              <a:buClr>
                <a:schemeClr val="dk1"/>
              </a:buClr>
              <a:buSzPts val="1020"/>
              <a:buFont typeface="Arial"/>
              <a:buNone/>
              <a:defRPr b="0" i="0" sz="1020" u="none" cap="none" strike="noStrike">
                <a:solidFill>
                  <a:schemeClr val="dk1"/>
                </a:solidFill>
                <a:latin typeface="Calibri"/>
                <a:ea typeface="Calibri"/>
                <a:cs typeface="Calibri"/>
                <a:sym typeface="Calibri"/>
              </a:defRPr>
            </a:lvl3pPr>
            <a:lvl4pPr indent="-228600" lvl="3" marL="1828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4pPr>
            <a:lvl5pPr indent="-228600" lvl="4" marL="22860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5pPr>
            <a:lvl6pPr indent="-228600" lvl="5" marL="27432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6pPr>
            <a:lvl7pPr indent="-228600" lvl="6" marL="32004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7pPr>
            <a:lvl8pPr indent="-228600" lvl="7" marL="36576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8pPr>
            <a:lvl9pPr indent="-228600" lvl="8" marL="4114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libri"/>
                <a:ea typeface="Calibri"/>
                <a:cs typeface="Calibri"/>
                <a:sym typeface="Calibri"/>
              </a:defRPr>
            </a:lvl9pPr>
          </a:lstStyle>
          <a:p/>
        </p:txBody>
      </p:sp>
      <p:sp>
        <p:nvSpPr>
          <p:cNvPr id="58" name="Google Shape;58;p12"/>
          <p:cNvSpPr txBox="1"/>
          <p:nvPr>
            <p:ph idx="10" type="dt"/>
          </p:nvPr>
        </p:nvSpPr>
        <p:spPr>
          <a:xfrm>
            <a:off x="534988" y="10109200"/>
            <a:ext cx="17494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59" name="Google Shape;59;p12"/>
          <p:cNvSpPr txBox="1"/>
          <p:nvPr>
            <p:ph idx="11" type="ftr"/>
          </p:nvPr>
        </p:nvSpPr>
        <p:spPr>
          <a:xfrm>
            <a:off x="2574925" y="10109200"/>
            <a:ext cx="2625725" cy="5810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6">
                <a:solidFill>
                  <a:schemeClr val="dk1"/>
                </a:solidFill>
                <a:latin typeface="Calibri"/>
                <a:ea typeface="Calibri"/>
                <a:cs typeface="Calibri"/>
                <a:sym typeface="Calibri"/>
              </a:defRPr>
            </a:lvl1pPr>
            <a:lvl2pPr lvl="1"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006" u="none" cap="none" strike="noStrike">
                <a:solidFill>
                  <a:schemeClr val="dk1"/>
                </a:solidFill>
                <a:latin typeface="Calibri"/>
                <a:ea typeface="Calibri"/>
                <a:cs typeface="Calibri"/>
                <a:sym typeface="Calibri"/>
              </a:defRPr>
            </a:lvl9pPr>
          </a:lstStyle>
          <a:p/>
        </p:txBody>
      </p:sp>
      <p:sp>
        <p:nvSpPr>
          <p:cNvPr id="60" name="Google Shape;60;p12"/>
          <p:cNvSpPr txBox="1"/>
          <p:nvPr>
            <p:ph idx="12" type="sldNum"/>
          </p:nvPr>
        </p:nvSpPr>
        <p:spPr>
          <a:xfrm>
            <a:off x="5491163" y="10109200"/>
            <a:ext cx="1749425" cy="5810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2006">
                <a:solidFill>
                  <a:srgbClr val="888888"/>
                </a:solidFill>
                <a:latin typeface="Calibri"/>
                <a:ea typeface="Calibri"/>
                <a:cs typeface="Calibri"/>
                <a:sym typeface="Calibri"/>
              </a:defRPr>
            </a:lvl1pPr>
            <a:lvl2pPr indent="0" lvl="1" marL="0" marR="0" rtl="0" algn="l">
              <a:spcBef>
                <a:spcPts val="0"/>
              </a:spcBef>
              <a:buNone/>
              <a:defRPr sz="2006">
                <a:solidFill>
                  <a:srgbClr val="888888"/>
                </a:solidFill>
                <a:latin typeface="Calibri"/>
                <a:ea typeface="Calibri"/>
                <a:cs typeface="Calibri"/>
                <a:sym typeface="Calibri"/>
              </a:defRPr>
            </a:lvl2pPr>
            <a:lvl3pPr indent="0" lvl="2" marL="0" marR="0" rtl="0" algn="l">
              <a:spcBef>
                <a:spcPts val="0"/>
              </a:spcBef>
              <a:buNone/>
              <a:defRPr sz="2006">
                <a:solidFill>
                  <a:srgbClr val="888888"/>
                </a:solidFill>
                <a:latin typeface="Calibri"/>
                <a:ea typeface="Calibri"/>
                <a:cs typeface="Calibri"/>
                <a:sym typeface="Calibri"/>
              </a:defRPr>
            </a:lvl3pPr>
            <a:lvl4pPr indent="0" lvl="3" marL="0" marR="0" rtl="0" algn="l">
              <a:spcBef>
                <a:spcPts val="0"/>
              </a:spcBef>
              <a:buNone/>
              <a:defRPr sz="2006">
                <a:solidFill>
                  <a:srgbClr val="888888"/>
                </a:solidFill>
                <a:latin typeface="Calibri"/>
                <a:ea typeface="Calibri"/>
                <a:cs typeface="Calibri"/>
                <a:sym typeface="Calibri"/>
              </a:defRPr>
            </a:lvl4pPr>
            <a:lvl5pPr indent="0" lvl="4" marL="0" marR="0" rtl="0" algn="l">
              <a:spcBef>
                <a:spcPts val="0"/>
              </a:spcBef>
              <a:buNone/>
              <a:defRPr sz="2006">
                <a:solidFill>
                  <a:srgbClr val="888888"/>
                </a:solidFill>
                <a:latin typeface="Calibri"/>
                <a:ea typeface="Calibri"/>
                <a:cs typeface="Calibri"/>
                <a:sym typeface="Calibri"/>
              </a:defRPr>
            </a:lvl5pPr>
            <a:lvl6pPr indent="0" lvl="5" marL="0" marR="0" rtl="0" algn="l">
              <a:spcBef>
                <a:spcPts val="0"/>
              </a:spcBef>
              <a:buNone/>
              <a:defRPr sz="2006">
                <a:solidFill>
                  <a:srgbClr val="888888"/>
                </a:solidFill>
                <a:latin typeface="Calibri"/>
                <a:ea typeface="Calibri"/>
                <a:cs typeface="Calibri"/>
                <a:sym typeface="Calibri"/>
              </a:defRPr>
            </a:lvl6pPr>
            <a:lvl7pPr indent="0" lvl="6" marL="0" marR="0" rtl="0" algn="l">
              <a:spcBef>
                <a:spcPts val="0"/>
              </a:spcBef>
              <a:buNone/>
              <a:defRPr sz="2006">
                <a:solidFill>
                  <a:srgbClr val="888888"/>
                </a:solidFill>
                <a:latin typeface="Calibri"/>
                <a:ea typeface="Calibri"/>
                <a:cs typeface="Calibri"/>
                <a:sym typeface="Calibri"/>
              </a:defRPr>
            </a:lvl7pPr>
            <a:lvl8pPr indent="0" lvl="7" marL="0" marR="0" rtl="0" algn="l">
              <a:spcBef>
                <a:spcPts val="0"/>
              </a:spcBef>
              <a:buNone/>
              <a:defRPr sz="2006">
                <a:solidFill>
                  <a:srgbClr val="888888"/>
                </a:solidFill>
                <a:latin typeface="Calibri"/>
                <a:ea typeface="Calibri"/>
                <a:cs typeface="Calibri"/>
                <a:sym typeface="Calibri"/>
              </a:defRPr>
            </a:lvl8pPr>
            <a:lvl9pPr indent="0" lvl="8" marL="0" marR="0" rtl="0" algn="l">
              <a:spcBef>
                <a:spcPts val="0"/>
              </a:spcBef>
              <a:buNone/>
              <a:defRPr sz="2006">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194459" y="-469508"/>
            <a:ext cx="8049910" cy="12069517"/>
          </a:xfrm>
          <a:prstGeom prst="rect">
            <a:avLst/>
          </a:prstGeom>
          <a:noFill/>
          <a:ln>
            <a:noFill/>
          </a:ln>
        </p:spPr>
      </p:pic>
      <p:pic>
        <p:nvPicPr>
          <p:cNvPr id="85" name="Google Shape;85;p1"/>
          <p:cNvPicPr preferRelativeResize="0"/>
          <p:nvPr/>
        </p:nvPicPr>
        <p:blipFill rotWithShape="1">
          <a:blip r:embed="rId4">
            <a:alphaModFix/>
          </a:blip>
          <a:srcRect b="1102" l="590" r="1199" t="581"/>
          <a:stretch/>
        </p:blipFill>
        <p:spPr>
          <a:xfrm>
            <a:off x="218258" y="227667"/>
            <a:ext cx="7246978" cy="10363100"/>
          </a:xfrm>
          <a:prstGeom prst="rect">
            <a:avLst/>
          </a:prstGeom>
          <a:noFill/>
          <a:ln>
            <a:noFill/>
          </a:ln>
          <a:effectLst>
            <a:outerShdw blurRad="50800" rotWithShape="0" algn="tl" dir="2700000" dist="38100">
              <a:srgbClr val="000000">
                <a:alpha val="40000"/>
              </a:srgbClr>
            </a:outerShdw>
          </a:effectLst>
        </p:spPr>
      </p:pic>
      <p:sp>
        <p:nvSpPr>
          <p:cNvPr id="86" name="Google Shape;86;p1"/>
          <p:cNvSpPr txBox="1"/>
          <p:nvPr/>
        </p:nvSpPr>
        <p:spPr>
          <a:xfrm>
            <a:off x="586741" y="3080258"/>
            <a:ext cx="6510000" cy="892800"/>
          </a:xfrm>
          <a:prstGeom prst="rect">
            <a:avLst/>
          </a:prstGeom>
          <a:noFill/>
          <a:ln>
            <a:noFill/>
          </a:ln>
        </p:spPr>
        <p:txBody>
          <a:bodyPr anchorCtr="0" anchor="t" bIns="45700" lIns="91425" spcFirstLastPara="1" rIns="91425" wrap="square" tIns="45700">
            <a:spAutoFit/>
          </a:bodyPr>
          <a:lstStyle/>
          <a:p>
            <a:pPr indent="0" lvl="0" marL="0" marR="0" rtl="0" algn="l">
              <a:lnSpc>
                <a:spcPct val="112500"/>
              </a:lnSpc>
              <a:spcBef>
                <a:spcPts val="0"/>
              </a:spcBef>
              <a:spcAft>
                <a:spcPts val="0"/>
              </a:spcAft>
              <a:buNone/>
            </a:pPr>
            <a:r>
              <a:rPr b="0" i="0" lang="ja-JP" sz="1600" u="none" cap="none" strike="noStrike">
                <a:solidFill>
                  <a:srgbClr val="006834"/>
                </a:solidFill>
                <a:latin typeface="Arial"/>
                <a:ea typeface="Arial"/>
                <a:cs typeface="Arial"/>
                <a:sym typeface="Arial"/>
              </a:rPr>
              <a:t>　人の心のありかたや関わりが大切であると感じる昨今…心そのものを見つめる講話や日常に密着した話題から心について探る講話などを学ぶ講座です。</a:t>
            </a:r>
            <a:endParaRPr b="0" i="0" sz="1600" u="none" cap="none" strike="noStrike">
              <a:solidFill>
                <a:srgbClr val="006834"/>
              </a:solidFill>
              <a:latin typeface="Arial"/>
              <a:ea typeface="Arial"/>
              <a:cs typeface="Arial"/>
              <a:sym typeface="Arial"/>
            </a:endParaRPr>
          </a:p>
        </p:txBody>
      </p:sp>
      <p:sp>
        <p:nvSpPr>
          <p:cNvPr id="87" name="Google Shape;87;p1"/>
          <p:cNvSpPr txBox="1"/>
          <p:nvPr/>
        </p:nvSpPr>
        <p:spPr>
          <a:xfrm>
            <a:off x="602200" y="3938025"/>
            <a:ext cx="6510000" cy="3463200"/>
          </a:xfrm>
          <a:prstGeom prst="rect">
            <a:avLst/>
          </a:prstGeom>
          <a:noFill/>
          <a:ln cap="flat" cmpd="sng" w="19050">
            <a:solidFill>
              <a:srgbClr val="40210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ja-JP" sz="1600" u="none" cap="none" strike="noStrike">
                <a:solidFill>
                  <a:srgbClr val="006834"/>
                </a:solidFill>
                <a:latin typeface="Arial"/>
                <a:ea typeface="Arial"/>
                <a:cs typeface="Arial"/>
                <a:sym typeface="Arial"/>
              </a:rPr>
              <a:t>【日程・講座内容】　</a:t>
            </a:r>
            <a:r>
              <a:rPr b="0" i="0" lang="ja-JP" sz="1500" u="none" cap="none" strike="noStrike">
                <a:solidFill>
                  <a:srgbClr val="006834"/>
                </a:solidFill>
                <a:latin typeface="Arial"/>
                <a:ea typeface="Arial"/>
                <a:cs typeface="Arial"/>
                <a:sym typeface="Arial"/>
              </a:rPr>
              <a:t>※いずれも午後２時～午後３時３０分</a:t>
            </a:r>
            <a:endParaRPr b="0" i="0" sz="1500" u="none" cap="none" strike="noStrike">
              <a:solidFill>
                <a:srgbClr val="006834"/>
              </a:solidFill>
              <a:latin typeface="Arial"/>
              <a:ea typeface="Arial"/>
              <a:cs typeface="Arial"/>
              <a:sym typeface="Arial"/>
            </a:endParaRPr>
          </a:p>
          <a:p>
            <a:pPr indent="0" lvl="0" marL="0" marR="0" rtl="0" algn="l">
              <a:spcBef>
                <a:spcPts val="0"/>
              </a:spcBef>
              <a:spcAft>
                <a:spcPts val="0"/>
              </a:spcAft>
              <a:buNone/>
            </a:pPr>
            <a:r>
              <a:rPr b="0" i="0" lang="ja-JP" sz="1500" u="none" cap="none" strike="noStrike">
                <a:solidFill>
                  <a:srgbClr val="006834"/>
                </a:solidFill>
                <a:latin typeface="Arial"/>
                <a:ea typeface="Arial"/>
                <a:cs typeface="Arial"/>
                <a:sym typeface="Arial"/>
              </a:rPr>
              <a:t>●1</a:t>
            </a:r>
            <a:r>
              <a:rPr lang="ja-JP" sz="1500">
                <a:solidFill>
                  <a:srgbClr val="006834"/>
                </a:solidFill>
              </a:rPr>
              <a:t>1</a:t>
            </a:r>
            <a:r>
              <a:rPr b="0" i="0" lang="ja-JP" sz="1500" u="none" cap="none" strike="noStrike">
                <a:solidFill>
                  <a:srgbClr val="006834"/>
                </a:solidFill>
                <a:latin typeface="Arial"/>
                <a:ea typeface="Arial"/>
                <a:cs typeface="Arial"/>
                <a:sym typeface="Arial"/>
              </a:rPr>
              <a:t>月</a:t>
            </a:r>
            <a:r>
              <a:rPr lang="ja-JP" sz="1500">
                <a:solidFill>
                  <a:srgbClr val="006834"/>
                </a:solidFill>
              </a:rPr>
              <a:t>24</a:t>
            </a:r>
            <a:r>
              <a:rPr b="0" i="0" lang="ja-JP" sz="1500" u="none" cap="none" strike="noStrike">
                <a:solidFill>
                  <a:srgbClr val="006834"/>
                </a:solidFill>
                <a:latin typeface="Arial"/>
                <a:ea typeface="Arial"/>
                <a:cs typeface="Arial"/>
                <a:sym typeface="Arial"/>
              </a:rPr>
              <a:t>日(日)</a:t>
            </a:r>
            <a:r>
              <a:rPr lang="ja-JP" sz="1500">
                <a:solidFill>
                  <a:srgbClr val="006834"/>
                </a:solidFill>
              </a:rPr>
              <a:t> </a:t>
            </a:r>
            <a:r>
              <a:rPr b="1" i="0" lang="ja-JP" sz="1500" u="none" cap="none" strike="noStrike">
                <a:solidFill>
                  <a:srgbClr val="006834"/>
                </a:solidFill>
                <a:latin typeface="Arial"/>
                <a:ea typeface="Arial"/>
                <a:cs typeface="Arial"/>
                <a:sym typeface="Arial"/>
              </a:rPr>
              <a:t>「</a:t>
            </a:r>
            <a:r>
              <a:rPr b="1" lang="ja-JP" sz="1500">
                <a:solidFill>
                  <a:srgbClr val="006834"/>
                </a:solidFill>
              </a:rPr>
              <a:t>西洋の祈りと東洋の祈り、</a:t>
            </a:r>
            <a:endParaRPr b="1" sz="1500">
              <a:solidFill>
                <a:srgbClr val="006834"/>
              </a:solidFill>
            </a:endParaRPr>
          </a:p>
          <a:p>
            <a:pPr indent="0" lvl="0" marL="0" marR="0" rtl="0" algn="l">
              <a:spcBef>
                <a:spcPts val="0"/>
              </a:spcBef>
              <a:spcAft>
                <a:spcPts val="0"/>
              </a:spcAft>
              <a:buNone/>
            </a:pPr>
            <a:r>
              <a:rPr b="1" lang="ja-JP" sz="1500">
                <a:solidFill>
                  <a:srgbClr val="006834"/>
                </a:solidFill>
              </a:rPr>
              <a:t>　　　　　　　　　　　　　その交差点にわたしの祈り</a:t>
            </a:r>
            <a:r>
              <a:rPr b="1" i="0" lang="ja-JP" sz="1500" u="none" cap="none" strike="noStrike">
                <a:solidFill>
                  <a:srgbClr val="006834"/>
                </a:solidFill>
                <a:latin typeface="Arial"/>
                <a:ea typeface="Arial"/>
                <a:cs typeface="Arial"/>
                <a:sym typeface="Arial"/>
              </a:rPr>
              <a:t>」</a:t>
            </a:r>
            <a:endParaRPr/>
          </a:p>
          <a:p>
            <a:pPr indent="0" lvl="0" marL="0" marR="0" rtl="0" algn="l">
              <a:spcBef>
                <a:spcPts val="0"/>
              </a:spcBef>
              <a:spcAft>
                <a:spcPts val="0"/>
              </a:spcAft>
              <a:buNone/>
            </a:pPr>
            <a:r>
              <a:rPr lang="ja-JP" sz="1500">
                <a:solidFill>
                  <a:srgbClr val="006834"/>
                </a:solidFill>
                <a:latin typeface="Arial"/>
                <a:ea typeface="Arial"/>
                <a:cs typeface="Arial"/>
                <a:sym typeface="Arial"/>
              </a:rPr>
              <a:t>　　　　　　　　</a:t>
            </a:r>
            <a:r>
              <a:rPr lang="ja-JP" sz="1500">
                <a:solidFill>
                  <a:srgbClr val="006834"/>
                </a:solidFill>
              </a:rPr>
              <a:t>神学部神学科 </a:t>
            </a:r>
            <a:r>
              <a:rPr lang="ja-JP" sz="1500">
                <a:solidFill>
                  <a:srgbClr val="006834"/>
                </a:solidFill>
                <a:latin typeface="Arial"/>
                <a:ea typeface="Arial"/>
                <a:cs typeface="Arial"/>
                <a:sym typeface="Arial"/>
              </a:rPr>
              <a:t>教授　</a:t>
            </a:r>
            <a:r>
              <a:rPr b="1" lang="ja-JP" sz="1500">
                <a:solidFill>
                  <a:srgbClr val="006834"/>
                </a:solidFill>
              </a:rPr>
              <a:t>原　敬子</a:t>
            </a:r>
            <a:r>
              <a:rPr b="1" lang="ja-JP" sz="1500">
                <a:solidFill>
                  <a:srgbClr val="006834"/>
                </a:solidFill>
                <a:latin typeface="Arial"/>
                <a:ea typeface="Arial"/>
                <a:cs typeface="Arial"/>
                <a:sym typeface="Arial"/>
              </a:rPr>
              <a:t> </a:t>
            </a:r>
            <a:r>
              <a:rPr lang="ja-JP" sz="1500">
                <a:solidFill>
                  <a:srgbClr val="006834"/>
                </a:solidFill>
                <a:latin typeface="Arial"/>
                <a:ea typeface="Arial"/>
                <a:cs typeface="Arial"/>
                <a:sym typeface="Arial"/>
              </a:rPr>
              <a:t>さん</a:t>
            </a:r>
            <a:endParaRPr sz="1500">
              <a:solidFill>
                <a:srgbClr val="006834"/>
              </a:solidFill>
              <a:latin typeface="Arial"/>
              <a:ea typeface="Arial"/>
              <a:cs typeface="Arial"/>
              <a:sym typeface="Arial"/>
            </a:endParaRPr>
          </a:p>
          <a:p>
            <a:pPr indent="0" lvl="0" marL="0" marR="0" rtl="0" algn="l">
              <a:lnSpc>
                <a:spcPct val="66666"/>
              </a:lnSpc>
              <a:spcBef>
                <a:spcPts val="0"/>
              </a:spcBef>
              <a:spcAft>
                <a:spcPts val="0"/>
              </a:spcAft>
              <a:buNone/>
            </a:pPr>
            <a:r>
              <a:t/>
            </a:r>
            <a:endParaRPr sz="1500">
              <a:solidFill>
                <a:srgbClr val="006834"/>
              </a:solidFill>
              <a:latin typeface="Arial"/>
              <a:ea typeface="Arial"/>
              <a:cs typeface="Arial"/>
              <a:sym typeface="Arial"/>
            </a:endParaRPr>
          </a:p>
          <a:p>
            <a:pPr indent="0" lvl="0" marL="0" marR="0" rtl="0" algn="l">
              <a:spcBef>
                <a:spcPts val="0"/>
              </a:spcBef>
              <a:spcAft>
                <a:spcPts val="0"/>
              </a:spcAft>
              <a:buNone/>
            </a:pPr>
            <a:r>
              <a:rPr lang="ja-JP" sz="1500">
                <a:solidFill>
                  <a:srgbClr val="006834"/>
                </a:solidFill>
                <a:latin typeface="Arial"/>
                <a:ea typeface="Arial"/>
                <a:cs typeface="Arial"/>
                <a:sym typeface="Arial"/>
              </a:rPr>
              <a:t>●12月</a:t>
            </a:r>
            <a:r>
              <a:rPr lang="ja-JP" sz="1500">
                <a:solidFill>
                  <a:srgbClr val="006834"/>
                </a:solidFill>
              </a:rPr>
              <a:t>7</a:t>
            </a:r>
            <a:r>
              <a:rPr lang="ja-JP" sz="1500">
                <a:solidFill>
                  <a:srgbClr val="006834"/>
                </a:solidFill>
                <a:latin typeface="Arial"/>
                <a:ea typeface="Arial"/>
                <a:cs typeface="Arial"/>
                <a:sym typeface="Arial"/>
              </a:rPr>
              <a:t>日(土)　</a:t>
            </a:r>
            <a:r>
              <a:rPr b="1" lang="ja-JP" sz="1500">
                <a:solidFill>
                  <a:srgbClr val="006834"/>
                </a:solidFill>
                <a:latin typeface="Arial"/>
                <a:ea typeface="Arial"/>
                <a:cs typeface="Arial"/>
                <a:sym typeface="Arial"/>
              </a:rPr>
              <a:t>「</a:t>
            </a:r>
            <a:r>
              <a:rPr b="1" lang="ja-JP" sz="1500">
                <a:solidFill>
                  <a:srgbClr val="006834"/>
                </a:solidFill>
              </a:rPr>
              <a:t>神と人間のかかわりのドラマとしての聖書</a:t>
            </a:r>
            <a:endParaRPr b="1" sz="1500">
              <a:solidFill>
                <a:srgbClr val="006834"/>
              </a:solidFill>
            </a:endParaRPr>
          </a:p>
          <a:p>
            <a:pPr indent="0" lvl="0" marL="0" marR="0" rtl="0" algn="l">
              <a:spcBef>
                <a:spcPts val="0"/>
              </a:spcBef>
              <a:spcAft>
                <a:spcPts val="0"/>
              </a:spcAft>
              <a:buNone/>
            </a:pPr>
            <a:r>
              <a:rPr b="1" lang="ja-JP" sz="1500">
                <a:solidFill>
                  <a:srgbClr val="006834"/>
                </a:solidFill>
              </a:rPr>
              <a:t>　　　　　　　　　　                    -ダーヴァールとエーメットを手がかりに</a:t>
            </a:r>
            <a:r>
              <a:rPr b="1" lang="ja-JP" sz="1500">
                <a:solidFill>
                  <a:srgbClr val="006834"/>
                </a:solidFill>
                <a:latin typeface="Arial"/>
                <a:ea typeface="Arial"/>
                <a:cs typeface="Arial"/>
                <a:sym typeface="Arial"/>
              </a:rPr>
              <a:t>」</a:t>
            </a:r>
            <a:endParaRPr b="1" sz="1500">
              <a:solidFill>
                <a:srgbClr val="006834"/>
              </a:solidFill>
              <a:latin typeface="Arial"/>
              <a:ea typeface="Arial"/>
              <a:cs typeface="Arial"/>
              <a:sym typeface="Arial"/>
            </a:endParaRPr>
          </a:p>
          <a:p>
            <a:pPr indent="0" lvl="0" marL="0" marR="0" rtl="0" algn="l">
              <a:spcBef>
                <a:spcPts val="0"/>
              </a:spcBef>
              <a:spcAft>
                <a:spcPts val="0"/>
              </a:spcAft>
              <a:buNone/>
            </a:pPr>
            <a:r>
              <a:rPr lang="ja-JP" sz="1500">
                <a:solidFill>
                  <a:srgbClr val="006834"/>
                </a:solidFill>
                <a:latin typeface="Arial"/>
                <a:ea typeface="Arial"/>
                <a:cs typeface="Arial"/>
                <a:sym typeface="Arial"/>
              </a:rPr>
              <a:t>　　　　　　　　</a:t>
            </a:r>
            <a:r>
              <a:rPr lang="ja-JP" sz="1500">
                <a:solidFill>
                  <a:srgbClr val="006834"/>
                </a:solidFill>
              </a:rPr>
              <a:t>神学部神学科 講師</a:t>
            </a:r>
            <a:r>
              <a:rPr lang="ja-JP" sz="1500">
                <a:solidFill>
                  <a:srgbClr val="006834"/>
                </a:solidFill>
                <a:latin typeface="Arial"/>
                <a:ea typeface="Arial"/>
                <a:cs typeface="Arial"/>
                <a:sym typeface="Arial"/>
              </a:rPr>
              <a:t>　</a:t>
            </a:r>
            <a:r>
              <a:rPr b="1" lang="ja-JP" sz="1500">
                <a:solidFill>
                  <a:srgbClr val="006834"/>
                </a:solidFill>
              </a:rPr>
              <a:t>大西</a:t>
            </a:r>
            <a:r>
              <a:rPr b="1" lang="ja-JP" sz="1500">
                <a:solidFill>
                  <a:srgbClr val="006834"/>
                </a:solidFill>
                <a:latin typeface="Arial"/>
                <a:ea typeface="Arial"/>
                <a:cs typeface="Arial"/>
                <a:sym typeface="Arial"/>
              </a:rPr>
              <a:t>　</a:t>
            </a:r>
            <a:r>
              <a:rPr b="1" lang="ja-JP" sz="1500">
                <a:solidFill>
                  <a:srgbClr val="006834"/>
                </a:solidFill>
              </a:rPr>
              <a:t>崇生</a:t>
            </a:r>
            <a:r>
              <a:rPr lang="ja-JP" sz="1500">
                <a:solidFill>
                  <a:srgbClr val="006834"/>
                </a:solidFill>
                <a:latin typeface="Arial"/>
                <a:ea typeface="Arial"/>
                <a:cs typeface="Arial"/>
                <a:sym typeface="Arial"/>
              </a:rPr>
              <a:t> さん</a:t>
            </a:r>
            <a:endParaRPr sz="1500">
              <a:solidFill>
                <a:srgbClr val="006834"/>
              </a:solidFill>
              <a:latin typeface="Arial"/>
              <a:ea typeface="Arial"/>
              <a:cs typeface="Arial"/>
              <a:sym typeface="Arial"/>
            </a:endParaRPr>
          </a:p>
          <a:p>
            <a:pPr indent="0" lvl="0" marL="0" marR="0" rtl="0" algn="l">
              <a:lnSpc>
                <a:spcPct val="66666"/>
              </a:lnSpc>
              <a:spcBef>
                <a:spcPts val="0"/>
              </a:spcBef>
              <a:spcAft>
                <a:spcPts val="0"/>
              </a:spcAft>
              <a:buNone/>
            </a:pPr>
            <a:r>
              <a:t/>
            </a:r>
            <a:endParaRPr sz="1500">
              <a:solidFill>
                <a:srgbClr val="006834"/>
              </a:solidFill>
              <a:latin typeface="Arial"/>
              <a:ea typeface="Arial"/>
              <a:cs typeface="Arial"/>
              <a:sym typeface="Arial"/>
            </a:endParaRPr>
          </a:p>
          <a:p>
            <a:pPr indent="0" lvl="0" marL="0" marR="0" rtl="0" algn="l">
              <a:spcBef>
                <a:spcPts val="0"/>
              </a:spcBef>
              <a:spcAft>
                <a:spcPts val="0"/>
              </a:spcAft>
              <a:buNone/>
            </a:pPr>
            <a:r>
              <a:rPr lang="ja-JP" sz="1500">
                <a:solidFill>
                  <a:srgbClr val="006834"/>
                </a:solidFill>
                <a:latin typeface="Arial"/>
                <a:ea typeface="Arial"/>
                <a:cs typeface="Arial"/>
                <a:sym typeface="Arial"/>
              </a:rPr>
              <a:t>●12月</a:t>
            </a:r>
            <a:r>
              <a:rPr lang="ja-JP" sz="1500">
                <a:solidFill>
                  <a:srgbClr val="006834"/>
                </a:solidFill>
              </a:rPr>
              <a:t>14</a:t>
            </a:r>
            <a:r>
              <a:rPr lang="ja-JP" sz="1500">
                <a:solidFill>
                  <a:srgbClr val="006834"/>
                </a:solidFill>
                <a:latin typeface="Arial"/>
                <a:ea typeface="Arial"/>
                <a:cs typeface="Arial"/>
                <a:sym typeface="Arial"/>
              </a:rPr>
              <a:t>日(</a:t>
            </a:r>
            <a:r>
              <a:rPr lang="ja-JP" sz="1500">
                <a:solidFill>
                  <a:srgbClr val="006834"/>
                </a:solidFill>
              </a:rPr>
              <a:t>土</a:t>
            </a:r>
            <a:r>
              <a:rPr lang="ja-JP" sz="1500">
                <a:solidFill>
                  <a:srgbClr val="006834"/>
                </a:solidFill>
                <a:latin typeface="Arial"/>
                <a:ea typeface="Arial"/>
                <a:cs typeface="Arial"/>
                <a:sym typeface="Arial"/>
              </a:rPr>
              <a:t>)</a:t>
            </a:r>
            <a:r>
              <a:rPr lang="ja-JP" sz="1500">
                <a:solidFill>
                  <a:srgbClr val="006834"/>
                </a:solidFill>
              </a:rPr>
              <a:t> </a:t>
            </a:r>
            <a:r>
              <a:rPr b="1" lang="ja-JP" sz="1500">
                <a:solidFill>
                  <a:srgbClr val="006834"/>
                </a:solidFill>
                <a:latin typeface="Arial"/>
                <a:ea typeface="Arial"/>
                <a:cs typeface="Arial"/>
                <a:sym typeface="Arial"/>
              </a:rPr>
              <a:t>「</a:t>
            </a:r>
            <a:r>
              <a:rPr b="1" lang="ja-JP" sz="1500">
                <a:solidFill>
                  <a:srgbClr val="006834"/>
                </a:solidFill>
              </a:rPr>
              <a:t>いのちの終わりに関わるということ  -在宅医の胸の中</a:t>
            </a:r>
            <a:r>
              <a:rPr b="1" lang="ja-JP" sz="1500">
                <a:solidFill>
                  <a:srgbClr val="006834"/>
                </a:solidFill>
                <a:latin typeface="Arial"/>
                <a:ea typeface="Arial"/>
                <a:cs typeface="Arial"/>
                <a:sym typeface="Arial"/>
              </a:rPr>
              <a:t>」</a:t>
            </a:r>
            <a:endParaRPr b="1" sz="1500">
              <a:solidFill>
                <a:srgbClr val="006834"/>
              </a:solidFill>
              <a:latin typeface="Arial"/>
              <a:ea typeface="Arial"/>
              <a:cs typeface="Arial"/>
              <a:sym typeface="Arial"/>
            </a:endParaRPr>
          </a:p>
          <a:p>
            <a:pPr indent="0" lvl="0" marL="0" marR="0" rtl="0" algn="l">
              <a:spcBef>
                <a:spcPts val="0"/>
              </a:spcBef>
              <a:spcAft>
                <a:spcPts val="0"/>
              </a:spcAft>
              <a:buNone/>
            </a:pPr>
            <a:r>
              <a:rPr lang="ja-JP" sz="1500">
                <a:solidFill>
                  <a:srgbClr val="006834"/>
                </a:solidFill>
                <a:latin typeface="Arial"/>
                <a:ea typeface="Arial"/>
                <a:cs typeface="Arial"/>
                <a:sym typeface="Arial"/>
              </a:rPr>
              <a:t>　　　　　　　</a:t>
            </a:r>
            <a:r>
              <a:rPr lang="ja-JP" sz="1500">
                <a:solidFill>
                  <a:srgbClr val="006834"/>
                </a:solidFill>
              </a:rPr>
              <a:t>グリーフケア研究所 客員研究員</a:t>
            </a:r>
            <a:r>
              <a:rPr lang="ja-JP" sz="1500">
                <a:solidFill>
                  <a:srgbClr val="006834"/>
                </a:solidFill>
                <a:latin typeface="Arial"/>
                <a:ea typeface="Arial"/>
                <a:cs typeface="Arial"/>
                <a:sym typeface="Arial"/>
              </a:rPr>
              <a:t>　</a:t>
            </a:r>
            <a:r>
              <a:rPr b="1" lang="ja-JP" sz="1500">
                <a:solidFill>
                  <a:srgbClr val="006834"/>
                </a:solidFill>
              </a:rPr>
              <a:t>井口</a:t>
            </a:r>
            <a:r>
              <a:rPr b="1" lang="ja-JP" sz="1500">
                <a:solidFill>
                  <a:srgbClr val="006834"/>
                </a:solidFill>
                <a:latin typeface="Arial"/>
                <a:ea typeface="Arial"/>
                <a:cs typeface="Arial"/>
                <a:sym typeface="Arial"/>
              </a:rPr>
              <a:t> </a:t>
            </a:r>
            <a:r>
              <a:rPr b="1" lang="ja-JP" sz="1500">
                <a:solidFill>
                  <a:srgbClr val="006834"/>
                </a:solidFill>
              </a:rPr>
              <a:t>真紀子</a:t>
            </a:r>
            <a:r>
              <a:rPr b="1" lang="ja-JP" sz="1500">
                <a:solidFill>
                  <a:srgbClr val="006834"/>
                </a:solidFill>
                <a:latin typeface="Arial"/>
                <a:ea typeface="Arial"/>
                <a:cs typeface="Arial"/>
                <a:sym typeface="Arial"/>
              </a:rPr>
              <a:t> </a:t>
            </a:r>
            <a:r>
              <a:rPr lang="ja-JP" sz="1500">
                <a:solidFill>
                  <a:srgbClr val="006834"/>
                </a:solidFill>
                <a:latin typeface="Arial"/>
                <a:ea typeface="Arial"/>
                <a:cs typeface="Arial"/>
                <a:sym typeface="Arial"/>
              </a:rPr>
              <a:t>さん</a:t>
            </a:r>
            <a:endParaRPr sz="1500">
              <a:solidFill>
                <a:srgbClr val="006834"/>
              </a:solidFill>
              <a:latin typeface="Arial"/>
              <a:ea typeface="Arial"/>
              <a:cs typeface="Arial"/>
              <a:sym typeface="Arial"/>
            </a:endParaRPr>
          </a:p>
          <a:p>
            <a:pPr indent="0" lvl="0" marL="0" marR="0" rtl="0" algn="l">
              <a:lnSpc>
                <a:spcPct val="66666"/>
              </a:lnSpc>
              <a:spcBef>
                <a:spcPts val="0"/>
              </a:spcBef>
              <a:spcAft>
                <a:spcPts val="0"/>
              </a:spcAft>
              <a:buNone/>
            </a:pPr>
            <a:r>
              <a:t/>
            </a:r>
            <a:endParaRPr sz="1500">
              <a:solidFill>
                <a:srgbClr val="006834"/>
              </a:solidFill>
              <a:latin typeface="Arial"/>
              <a:ea typeface="Arial"/>
              <a:cs typeface="Arial"/>
              <a:sym typeface="Arial"/>
            </a:endParaRPr>
          </a:p>
          <a:p>
            <a:pPr indent="0" lvl="0" marL="0" marR="0" rtl="0" algn="l">
              <a:spcBef>
                <a:spcPts val="0"/>
              </a:spcBef>
              <a:spcAft>
                <a:spcPts val="0"/>
              </a:spcAft>
              <a:buNone/>
            </a:pPr>
            <a:r>
              <a:rPr lang="ja-JP" sz="1500">
                <a:solidFill>
                  <a:srgbClr val="006834"/>
                </a:solidFill>
                <a:latin typeface="Arial"/>
                <a:ea typeface="Arial"/>
                <a:cs typeface="Arial"/>
                <a:sym typeface="Arial"/>
              </a:rPr>
              <a:t>●12月2</a:t>
            </a:r>
            <a:r>
              <a:rPr lang="ja-JP" sz="1500">
                <a:solidFill>
                  <a:srgbClr val="006834"/>
                </a:solidFill>
              </a:rPr>
              <a:t>2</a:t>
            </a:r>
            <a:r>
              <a:rPr lang="ja-JP" sz="1500">
                <a:solidFill>
                  <a:srgbClr val="006834"/>
                </a:solidFill>
                <a:latin typeface="Arial"/>
                <a:ea typeface="Arial"/>
                <a:cs typeface="Arial"/>
                <a:sym typeface="Arial"/>
              </a:rPr>
              <a:t>日(日)</a:t>
            </a:r>
            <a:r>
              <a:rPr lang="ja-JP" sz="1500">
                <a:solidFill>
                  <a:srgbClr val="006834"/>
                </a:solidFill>
              </a:rPr>
              <a:t> </a:t>
            </a:r>
            <a:r>
              <a:rPr b="1" lang="ja-JP" sz="1500">
                <a:solidFill>
                  <a:srgbClr val="006834"/>
                </a:solidFill>
                <a:latin typeface="Arial"/>
                <a:ea typeface="Arial"/>
                <a:cs typeface="Arial"/>
                <a:sym typeface="Arial"/>
              </a:rPr>
              <a:t>「</a:t>
            </a:r>
            <a:r>
              <a:rPr b="1" lang="ja-JP" sz="1500">
                <a:solidFill>
                  <a:srgbClr val="006834"/>
                </a:solidFill>
              </a:rPr>
              <a:t>白秋を生きる</a:t>
            </a:r>
            <a:r>
              <a:rPr b="1" lang="ja-JP" sz="1500">
                <a:solidFill>
                  <a:srgbClr val="006834"/>
                </a:solidFill>
                <a:latin typeface="Arial"/>
                <a:ea typeface="Arial"/>
                <a:cs typeface="Arial"/>
                <a:sym typeface="Arial"/>
              </a:rPr>
              <a:t>」</a:t>
            </a:r>
            <a:endParaRPr b="1" sz="1500">
              <a:solidFill>
                <a:srgbClr val="006834"/>
              </a:solidFill>
              <a:latin typeface="Arial"/>
              <a:ea typeface="Arial"/>
              <a:cs typeface="Arial"/>
              <a:sym typeface="Arial"/>
            </a:endParaRPr>
          </a:p>
          <a:p>
            <a:pPr indent="0" lvl="0" marL="0" marR="0" rtl="0" algn="l">
              <a:spcBef>
                <a:spcPts val="0"/>
              </a:spcBef>
              <a:spcAft>
                <a:spcPts val="0"/>
              </a:spcAft>
              <a:buNone/>
            </a:pPr>
            <a:r>
              <a:rPr lang="ja-JP" sz="1500">
                <a:solidFill>
                  <a:srgbClr val="006834"/>
                </a:solidFill>
              </a:rPr>
              <a:t> </a:t>
            </a:r>
            <a:r>
              <a:rPr lang="ja-JP" sz="1500">
                <a:solidFill>
                  <a:srgbClr val="006834"/>
                </a:solidFill>
                <a:latin typeface="Arial"/>
                <a:ea typeface="Arial"/>
                <a:cs typeface="Arial"/>
                <a:sym typeface="Arial"/>
              </a:rPr>
              <a:t>　　　　　</a:t>
            </a:r>
            <a:r>
              <a:rPr lang="ja-JP" sz="1500">
                <a:solidFill>
                  <a:srgbClr val="006834"/>
                </a:solidFill>
              </a:rPr>
              <a:t>　　グリーフケア研究所 客員所員</a:t>
            </a:r>
            <a:r>
              <a:rPr lang="ja-JP" sz="1500">
                <a:solidFill>
                  <a:srgbClr val="006834"/>
                </a:solidFill>
                <a:latin typeface="Arial"/>
                <a:ea typeface="Arial"/>
                <a:cs typeface="Arial"/>
                <a:sym typeface="Arial"/>
              </a:rPr>
              <a:t>　</a:t>
            </a:r>
            <a:r>
              <a:rPr b="1" lang="ja-JP" sz="1500">
                <a:solidFill>
                  <a:srgbClr val="006834"/>
                </a:solidFill>
              </a:rPr>
              <a:t>伊藤</a:t>
            </a:r>
            <a:r>
              <a:rPr b="1" lang="ja-JP" sz="1500">
                <a:solidFill>
                  <a:srgbClr val="006834"/>
                </a:solidFill>
                <a:latin typeface="Arial"/>
                <a:ea typeface="Arial"/>
                <a:cs typeface="Arial"/>
                <a:sym typeface="Arial"/>
              </a:rPr>
              <a:t> </a:t>
            </a:r>
            <a:r>
              <a:rPr b="1" lang="ja-JP" sz="1500">
                <a:solidFill>
                  <a:srgbClr val="006834"/>
                </a:solidFill>
              </a:rPr>
              <a:t>高章</a:t>
            </a:r>
            <a:r>
              <a:rPr lang="ja-JP" sz="1500">
                <a:solidFill>
                  <a:srgbClr val="006834"/>
                </a:solidFill>
                <a:latin typeface="Arial"/>
                <a:ea typeface="Arial"/>
                <a:cs typeface="Arial"/>
                <a:sym typeface="Arial"/>
              </a:rPr>
              <a:t>さん</a:t>
            </a:r>
            <a:endParaRPr sz="1500">
              <a:solidFill>
                <a:srgbClr val="006834"/>
              </a:solidFill>
              <a:latin typeface="Arial"/>
              <a:ea typeface="Arial"/>
              <a:cs typeface="Arial"/>
              <a:sym typeface="Arial"/>
            </a:endParaRPr>
          </a:p>
        </p:txBody>
      </p:sp>
      <p:pic>
        <p:nvPicPr>
          <p:cNvPr id="88" name="Google Shape;88;p1"/>
          <p:cNvPicPr preferRelativeResize="0"/>
          <p:nvPr/>
        </p:nvPicPr>
        <p:blipFill rotWithShape="1">
          <a:blip r:embed="rId5">
            <a:alphaModFix/>
          </a:blip>
          <a:srcRect b="0" l="0" r="0" t="0"/>
          <a:stretch/>
        </p:blipFill>
        <p:spPr>
          <a:xfrm>
            <a:off x="5511783" y="7523686"/>
            <a:ext cx="1493667" cy="1028767"/>
          </a:xfrm>
          <a:prstGeom prst="rect">
            <a:avLst/>
          </a:prstGeom>
          <a:noFill/>
          <a:ln>
            <a:noFill/>
          </a:ln>
        </p:spPr>
      </p:pic>
      <p:sp>
        <p:nvSpPr>
          <p:cNvPr id="89" name="Google Shape;89;p1"/>
          <p:cNvSpPr txBox="1"/>
          <p:nvPr/>
        </p:nvSpPr>
        <p:spPr>
          <a:xfrm>
            <a:off x="620775" y="7443523"/>
            <a:ext cx="6688200" cy="104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ja-JP" sz="1600">
                <a:solidFill>
                  <a:srgbClr val="006834"/>
                </a:solidFill>
                <a:latin typeface="Arial"/>
                <a:ea typeface="Arial"/>
                <a:cs typeface="Arial"/>
                <a:sym typeface="Arial"/>
              </a:rPr>
              <a:t>【会場・定員・受講料】※住所制限なし</a:t>
            </a:r>
            <a:endParaRPr b="1" sz="1600">
              <a:solidFill>
                <a:srgbClr val="006834"/>
              </a:solidFill>
              <a:latin typeface="Arial"/>
              <a:ea typeface="Arial"/>
              <a:cs typeface="Arial"/>
              <a:sym typeface="Arial"/>
            </a:endParaRPr>
          </a:p>
          <a:p>
            <a:pPr indent="0" lvl="0" marL="0" marR="0" rtl="0" algn="l">
              <a:lnSpc>
                <a:spcPct val="114285"/>
              </a:lnSpc>
              <a:spcBef>
                <a:spcPts val="0"/>
              </a:spcBef>
              <a:spcAft>
                <a:spcPts val="0"/>
              </a:spcAft>
              <a:buNone/>
            </a:pPr>
            <a:r>
              <a:rPr lang="ja-JP" sz="1400">
                <a:solidFill>
                  <a:srgbClr val="006834"/>
                </a:solidFill>
                <a:latin typeface="Arial"/>
                <a:ea typeface="Arial"/>
                <a:cs typeface="Arial"/>
                <a:sym typeface="Arial"/>
              </a:rPr>
              <a:t>　足利市生涯学習センター</a:t>
            </a:r>
            <a:r>
              <a:rPr lang="ja-JP">
                <a:solidFill>
                  <a:srgbClr val="006834"/>
                </a:solidFill>
              </a:rPr>
              <a:t>3</a:t>
            </a:r>
            <a:r>
              <a:rPr lang="ja-JP" sz="1400">
                <a:solidFill>
                  <a:srgbClr val="006834"/>
                </a:solidFill>
                <a:latin typeface="Arial"/>
                <a:ea typeface="Arial"/>
                <a:cs typeface="Arial"/>
                <a:sym typeface="Arial"/>
              </a:rPr>
              <a:t>0</a:t>
            </a:r>
            <a:r>
              <a:rPr lang="ja-JP">
                <a:solidFill>
                  <a:srgbClr val="006834"/>
                </a:solidFill>
              </a:rPr>
              <a:t>2</a:t>
            </a:r>
            <a:r>
              <a:rPr lang="ja-JP" sz="1400">
                <a:solidFill>
                  <a:srgbClr val="006834"/>
                </a:solidFill>
                <a:latin typeface="Arial"/>
                <a:ea typeface="Arial"/>
                <a:cs typeface="Arial"/>
                <a:sym typeface="Arial"/>
              </a:rPr>
              <a:t>号室　　 </a:t>
            </a:r>
            <a:endParaRPr sz="1400">
              <a:solidFill>
                <a:srgbClr val="006834"/>
              </a:solidFill>
              <a:latin typeface="Arial"/>
              <a:ea typeface="Arial"/>
              <a:cs typeface="Arial"/>
              <a:sym typeface="Arial"/>
            </a:endParaRPr>
          </a:p>
          <a:p>
            <a:pPr indent="0" lvl="0" marL="0" marR="0" rtl="0" algn="l">
              <a:lnSpc>
                <a:spcPct val="114285"/>
              </a:lnSpc>
              <a:spcBef>
                <a:spcPts val="0"/>
              </a:spcBef>
              <a:spcAft>
                <a:spcPts val="0"/>
              </a:spcAft>
              <a:buNone/>
            </a:pPr>
            <a:r>
              <a:rPr lang="ja-JP" sz="1400">
                <a:solidFill>
                  <a:srgbClr val="006834"/>
                </a:solidFill>
                <a:latin typeface="Arial"/>
                <a:ea typeface="Arial"/>
                <a:cs typeface="Arial"/>
                <a:sym typeface="Arial"/>
              </a:rPr>
              <a:t>　先着</a:t>
            </a:r>
            <a:r>
              <a:rPr lang="ja-JP">
                <a:solidFill>
                  <a:srgbClr val="006834"/>
                </a:solidFill>
              </a:rPr>
              <a:t>70</a:t>
            </a:r>
            <a:r>
              <a:rPr lang="ja-JP" sz="1400">
                <a:solidFill>
                  <a:srgbClr val="006834"/>
                </a:solidFill>
                <a:latin typeface="Arial"/>
                <a:ea typeface="Arial"/>
                <a:cs typeface="Arial"/>
                <a:sym typeface="Arial"/>
              </a:rPr>
              <a:t>名・</a:t>
            </a:r>
            <a:r>
              <a:rPr lang="ja-JP">
                <a:solidFill>
                  <a:srgbClr val="006834"/>
                </a:solidFill>
              </a:rPr>
              <a:t>2</a:t>
            </a:r>
            <a:r>
              <a:rPr lang="ja-JP" sz="1400">
                <a:solidFill>
                  <a:srgbClr val="006834"/>
                </a:solidFill>
                <a:latin typeface="Arial"/>
                <a:ea typeface="Arial"/>
                <a:cs typeface="Arial"/>
                <a:sym typeface="Arial"/>
              </a:rPr>
              <a:t>,000円（４回分、受講会場にてお支払い）</a:t>
            </a:r>
            <a:endParaRPr sz="1400">
              <a:solidFill>
                <a:srgbClr val="006834"/>
              </a:solidFill>
              <a:latin typeface="Arial"/>
              <a:ea typeface="Arial"/>
              <a:cs typeface="Arial"/>
              <a:sym typeface="Arial"/>
            </a:endParaRPr>
          </a:p>
          <a:p>
            <a:pPr indent="0" lvl="0" marL="0" marR="0" rtl="0" algn="l">
              <a:lnSpc>
                <a:spcPct val="114285"/>
              </a:lnSpc>
              <a:spcBef>
                <a:spcPts val="0"/>
              </a:spcBef>
              <a:spcAft>
                <a:spcPts val="0"/>
              </a:spcAft>
              <a:buNone/>
            </a:pPr>
            <a:r>
              <a:rPr lang="ja-JP" sz="1400">
                <a:solidFill>
                  <a:srgbClr val="006834"/>
                </a:solidFill>
                <a:latin typeface="Arial"/>
                <a:ea typeface="Arial"/>
                <a:cs typeface="Arial"/>
                <a:sym typeface="Arial"/>
              </a:rPr>
              <a:t>　</a:t>
            </a:r>
            <a:endParaRPr/>
          </a:p>
        </p:txBody>
      </p:sp>
      <p:pic>
        <p:nvPicPr>
          <p:cNvPr id="90" name="Google Shape;90;p1"/>
          <p:cNvPicPr preferRelativeResize="0"/>
          <p:nvPr/>
        </p:nvPicPr>
        <p:blipFill rotWithShape="1">
          <a:blip r:embed="rId6">
            <a:alphaModFix/>
          </a:blip>
          <a:srcRect b="0" l="0" r="0" t="0"/>
          <a:stretch/>
        </p:blipFill>
        <p:spPr>
          <a:xfrm flipH="1">
            <a:off x="-45962" y="0"/>
            <a:ext cx="7821599" cy="10955799"/>
          </a:xfrm>
          <a:prstGeom prst="rect">
            <a:avLst/>
          </a:prstGeom>
          <a:noFill/>
          <a:ln>
            <a:noFill/>
          </a:ln>
        </p:spPr>
      </p:pic>
      <p:sp>
        <p:nvSpPr>
          <p:cNvPr id="91" name="Google Shape;91;p1"/>
          <p:cNvSpPr/>
          <p:nvPr/>
        </p:nvSpPr>
        <p:spPr>
          <a:xfrm>
            <a:off x="2824981" y="552191"/>
            <a:ext cx="4442396" cy="451109"/>
          </a:xfrm>
          <a:prstGeom prst="rect">
            <a:avLst/>
          </a:prstGeom>
          <a:solidFill>
            <a:schemeClr val="lt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6">
              <a:solidFill>
                <a:schemeClr val="lt1"/>
              </a:solidFill>
              <a:latin typeface="Calibri"/>
              <a:ea typeface="Calibri"/>
              <a:cs typeface="Calibri"/>
              <a:sym typeface="Calibri"/>
            </a:endParaRPr>
          </a:p>
        </p:txBody>
      </p:sp>
      <p:sp>
        <p:nvSpPr>
          <p:cNvPr id="92" name="Google Shape;92;p1"/>
          <p:cNvSpPr/>
          <p:nvPr/>
        </p:nvSpPr>
        <p:spPr>
          <a:xfrm>
            <a:off x="2231070" y="454579"/>
            <a:ext cx="51525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600"/>
              <a:buFont typeface="MS PGothic"/>
              <a:buNone/>
            </a:pPr>
            <a:r>
              <a:rPr b="1" i="0" lang="ja-JP" sz="1600" u="none" cap="none" strike="noStrike">
                <a:solidFill>
                  <a:srgbClr val="0C0C0C"/>
                </a:solidFill>
                <a:latin typeface="MS PGothic"/>
                <a:ea typeface="MS PGothic"/>
                <a:cs typeface="MS PGothic"/>
                <a:sym typeface="MS PGothic"/>
              </a:rPr>
              <a:t>足利市生涯学習啓発キャッチコピー</a:t>
            </a:r>
            <a:endParaRPr b="1" i="0" sz="1600" u="none" cap="none" strike="noStrike">
              <a:solidFill>
                <a:srgbClr val="0C0C0C"/>
              </a:solidFill>
              <a:latin typeface="MS PGothic"/>
              <a:ea typeface="MS PGothic"/>
              <a:cs typeface="MS PGothic"/>
              <a:sym typeface="MS PGothic"/>
            </a:endParaRPr>
          </a:p>
          <a:p>
            <a:pPr indent="0" lvl="0" marL="0" marR="0" rtl="0" algn="l">
              <a:lnSpc>
                <a:spcPct val="100000"/>
              </a:lnSpc>
              <a:spcBef>
                <a:spcPts val="0"/>
              </a:spcBef>
              <a:spcAft>
                <a:spcPts val="0"/>
              </a:spcAft>
              <a:buClr>
                <a:srgbClr val="0C0C0C"/>
              </a:buClr>
              <a:buSzPts val="2000"/>
              <a:buFont typeface="Arial"/>
              <a:buNone/>
            </a:pPr>
            <a:r>
              <a:rPr b="1" i="0" lang="ja-JP" sz="2000" u="none" cap="none" strike="noStrike">
                <a:solidFill>
                  <a:srgbClr val="0C0C0C"/>
                </a:solidFill>
                <a:latin typeface="Arial"/>
                <a:ea typeface="Arial"/>
                <a:cs typeface="Arial"/>
                <a:sym typeface="Arial"/>
              </a:rPr>
              <a:t>「一歩ふみだし 広がる世界と 輝く私」</a:t>
            </a:r>
            <a:endParaRPr b="1" i="0" sz="2000" u="none" cap="none" strike="noStrike">
              <a:solidFill>
                <a:srgbClr val="0C0C0C"/>
              </a:solidFill>
              <a:latin typeface="Arial"/>
              <a:ea typeface="Arial"/>
              <a:cs typeface="Arial"/>
              <a:sym typeface="Arial"/>
            </a:endParaRPr>
          </a:p>
        </p:txBody>
      </p:sp>
      <p:grpSp>
        <p:nvGrpSpPr>
          <p:cNvPr id="93" name="Google Shape;93;p1"/>
          <p:cNvGrpSpPr/>
          <p:nvPr/>
        </p:nvGrpSpPr>
        <p:grpSpPr>
          <a:xfrm>
            <a:off x="459984" y="619649"/>
            <a:ext cx="1771086" cy="288000"/>
            <a:chOff x="-5184251" y="5151068"/>
            <a:chExt cx="2213858" cy="360000"/>
          </a:xfrm>
        </p:grpSpPr>
        <p:pic>
          <p:nvPicPr>
            <p:cNvPr id="94" name="Google Shape;94;p1"/>
            <p:cNvPicPr preferRelativeResize="0"/>
            <p:nvPr/>
          </p:nvPicPr>
          <p:blipFill rotWithShape="1">
            <a:blip r:embed="rId7">
              <a:alphaModFix/>
            </a:blip>
            <a:srcRect b="0" l="0" r="0" t="0"/>
            <a:stretch/>
          </p:blipFill>
          <p:spPr>
            <a:xfrm>
              <a:off x="-5184251" y="5151068"/>
              <a:ext cx="1853858" cy="360000"/>
            </a:xfrm>
            <a:prstGeom prst="rect">
              <a:avLst/>
            </a:prstGeom>
            <a:noFill/>
            <a:ln>
              <a:noFill/>
            </a:ln>
          </p:spPr>
        </p:pic>
        <p:pic>
          <p:nvPicPr>
            <p:cNvPr id="95" name="Google Shape;95;p1"/>
            <p:cNvPicPr preferRelativeResize="0"/>
            <p:nvPr/>
          </p:nvPicPr>
          <p:blipFill rotWithShape="1">
            <a:blip r:embed="rId8">
              <a:alphaModFix/>
            </a:blip>
            <a:srcRect b="0" l="0" r="0" t="0"/>
            <a:stretch/>
          </p:blipFill>
          <p:spPr>
            <a:xfrm>
              <a:off x="-3330393" y="5151068"/>
              <a:ext cx="360000" cy="360000"/>
            </a:xfrm>
            <a:prstGeom prst="rect">
              <a:avLst/>
            </a:prstGeom>
            <a:noFill/>
            <a:ln>
              <a:noFill/>
            </a:ln>
          </p:spPr>
        </p:pic>
      </p:grpSp>
      <p:sp>
        <p:nvSpPr>
          <p:cNvPr id="96" name="Google Shape;96;p1"/>
          <p:cNvSpPr txBox="1"/>
          <p:nvPr/>
        </p:nvSpPr>
        <p:spPr>
          <a:xfrm>
            <a:off x="1020904" y="3618818"/>
            <a:ext cx="72696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rgbClr val="006834"/>
                </a:solidFill>
                <a:latin typeface="Meiryo"/>
                <a:ea typeface="Meiryo"/>
                <a:cs typeface="Meiryo"/>
                <a:sym typeface="Meiryo"/>
              </a:rPr>
              <a:t>　　　　　　　　　</a:t>
            </a:r>
            <a:r>
              <a:rPr b="0" lang="ja-JP" sz="1200" u="none">
                <a:solidFill>
                  <a:srgbClr val="006834"/>
                </a:solidFill>
                <a:latin typeface="Meiryo"/>
                <a:ea typeface="Meiryo"/>
                <a:cs typeface="Meiryo"/>
                <a:sym typeface="Meiryo"/>
              </a:rPr>
              <a:t>◆市民大学あしかが学校 必修講座　 ◆とちぎ県民カレッジ講座</a:t>
            </a:r>
            <a:endParaRPr b="0" sz="1200" u="none">
              <a:solidFill>
                <a:srgbClr val="006834"/>
              </a:solidFill>
              <a:latin typeface="Calibri"/>
              <a:ea typeface="Calibri"/>
              <a:cs typeface="Calibri"/>
              <a:sym typeface="Calibri"/>
            </a:endParaRPr>
          </a:p>
        </p:txBody>
      </p:sp>
      <p:sp>
        <p:nvSpPr>
          <p:cNvPr id="97" name="Google Shape;97;p1"/>
          <p:cNvSpPr txBox="1"/>
          <p:nvPr/>
        </p:nvSpPr>
        <p:spPr>
          <a:xfrm>
            <a:off x="534225" y="1052225"/>
            <a:ext cx="6861300" cy="209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800">
                <a:solidFill>
                  <a:srgbClr val="40210F"/>
                </a:solidFill>
                <a:latin typeface="Arial"/>
                <a:ea typeface="Arial"/>
                <a:cs typeface="Arial"/>
                <a:sym typeface="Arial"/>
              </a:rPr>
              <a:t>令和</a:t>
            </a:r>
            <a:r>
              <a:rPr b="1" lang="ja-JP" sz="1800">
                <a:solidFill>
                  <a:srgbClr val="40210F"/>
                </a:solidFill>
              </a:rPr>
              <a:t>6</a:t>
            </a:r>
            <a:r>
              <a:rPr b="1" lang="ja-JP" sz="1800">
                <a:solidFill>
                  <a:srgbClr val="40210F"/>
                </a:solidFill>
                <a:latin typeface="Arial"/>
                <a:ea typeface="Arial"/>
                <a:cs typeface="Arial"/>
                <a:sym typeface="Arial"/>
              </a:rPr>
              <a:t>(202</a:t>
            </a:r>
            <a:r>
              <a:rPr b="1" lang="ja-JP" sz="1800">
                <a:solidFill>
                  <a:srgbClr val="40210F"/>
                </a:solidFill>
              </a:rPr>
              <a:t>4</a:t>
            </a:r>
            <a:r>
              <a:rPr b="1" lang="ja-JP" sz="1800">
                <a:solidFill>
                  <a:srgbClr val="40210F"/>
                </a:solidFill>
                <a:latin typeface="Arial"/>
                <a:ea typeface="Arial"/>
                <a:cs typeface="Arial"/>
                <a:sym typeface="Arial"/>
              </a:rPr>
              <a:t>)年度　上智大学連携講座</a:t>
            </a:r>
            <a:endParaRPr b="1" sz="1800">
              <a:solidFill>
                <a:srgbClr val="40210F"/>
              </a:solidFill>
              <a:latin typeface="Arial"/>
              <a:ea typeface="Arial"/>
              <a:cs typeface="Arial"/>
              <a:sym typeface="Arial"/>
            </a:endParaRPr>
          </a:p>
          <a:p>
            <a:pPr indent="0" lvl="0" marL="0" marR="0" rtl="0" algn="l">
              <a:spcBef>
                <a:spcPts val="0"/>
              </a:spcBef>
              <a:spcAft>
                <a:spcPts val="0"/>
              </a:spcAft>
              <a:buNone/>
            </a:pPr>
            <a:r>
              <a:t/>
            </a:r>
            <a:endParaRPr b="1" sz="1800">
              <a:solidFill>
                <a:srgbClr val="40210F"/>
              </a:solidFill>
              <a:latin typeface="Arial"/>
              <a:ea typeface="Arial"/>
              <a:cs typeface="Arial"/>
              <a:sym typeface="Arial"/>
            </a:endParaRPr>
          </a:p>
          <a:p>
            <a:pPr indent="0" lvl="0" marL="0" marR="0" rtl="0" algn="ctr">
              <a:lnSpc>
                <a:spcPct val="116666"/>
              </a:lnSpc>
              <a:spcBef>
                <a:spcPts val="0"/>
              </a:spcBef>
              <a:spcAft>
                <a:spcPts val="0"/>
              </a:spcAft>
              <a:buNone/>
            </a:pPr>
            <a:r>
              <a:rPr b="1" lang="ja-JP" sz="6000">
                <a:solidFill>
                  <a:srgbClr val="40210F"/>
                </a:solidFill>
                <a:latin typeface="Arial"/>
                <a:ea typeface="Arial"/>
                <a:cs typeface="Arial"/>
                <a:sym typeface="Arial"/>
              </a:rPr>
              <a:t>にんげん学入門</a:t>
            </a:r>
            <a:endParaRPr/>
          </a:p>
          <a:p>
            <a:pPr indent="0" lvl="0" marL="0" marR="0" rtl="0" algn="ctr">
              <a:lnSpc>
                <a:spcPct val="116666"/>
              </a:lnSpc>
              <a:spcBef>
                <a:spcPts val="0"/>
              </a:spcBef>
              <a:spcAft>
                <a:spcPts val="0"/>
              </a:spcAft>
              <a:buNone/>
            </a:pPr>
            <a:r>
              <a:rPr b="1" lang="ja-JP" sz="2400">
                <a:solidFill>
                  <a:srgbClr val="40210F"/>
                </a:solidFill>
                <a:latin typeface="Arial"/>
                <a:ea typeface="Arial"/>
                <a:cs typeface="Arial"/>
                <a:sym typeface="Arial"/>
              </a:rPr>
              <a:t>～こころの学びのすすめ1</a:t>
            </a:r>
            <a:r>
              <a:rPr b="1" lang="ja-JP" sz="2400">
                <a:solidFill>
                  <a:srgbClr val="40210F"/>
                </a:solidFill>
              </a:rPr>
              <a:t>6</a:t>
            </a:r>
            <a:r>
              <a:rPr b="1" lang="ja-JP" sz="2400">
                <a:solidFill>
                  <a:srgbClr val="40210F"/>
                </a:solidFill>
                <a:latin typeface="Arial"/>
                <a:ea typeface="Arial"/>
                <a:cs typeface="Arial"/>
                <a:sym typeface="Arial"/>
              </a:rPr>
              <a:t>～</a:t>
            </a:r>
            <a:endParaRPr b="1" sz="2400">
              <a:solidFill>
                <a:srgbClr val="40210F"/>
              </a:solidFill>
              <a:latin typeface="Arial"/>
              <a:ea typeface="Arial"/>
              <a:cs typeface="Arial"/>
              <a:sym typeface="Arial"/>
            </a:endParaRPr>
          </a:p>
        </p:txBody>
      </p:sp>
      <p:sp>
        <p:nvSpPr>
          <p:cNvPr id="98" name="Google Shape;98;p1"/>
          <p:cNvSpPr txBox="1"/>
          <p:nvPr/>
        </p:nvSpPr>
        <p:spPr>
          <a:xfrm>
            <a:off x="559931" y="8835746"/>
            <a:ext cx="5229174" cy="1323439"/>
          </a:xfrm>
          <a:prstGeom prst="rect">
            <a:avLst/>
          </a:prstGeom>
          <a:solidFill>
            <a:schemeClr val="lt1">
              <a:alpha val="69803"/>
            </a:schemeClr>
          </a:solidFill>
          <a:ln cap="flat" cmpd="sng" w="9525">
            <a:solidFill>
              <a:schemeClr val="accent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600">
                <a:solidFill>
                  <a:srgbClr val="40210F"/>
                </a:solidFill>
                <a:latin typeface="Arial"/>
                <a:ea typeface="Arial"/>
                <a:cs typeface="Arial"/>
                <a:sym typeface="Arial"/>
              </a:rPr>
              <a:t>【問い合わせ・申し込み】</a:t>
            </a:r>
            <a:endParaRPr/>
          </a:p>
          <a:p>
            <a:pPr indent="0" lvl="0" marL="0" marR="0" rtl="0" algn="ctr">
              <a:spcBef>
                <a:spcPts val="0"/>
              </a:spcBef>
              <a:spcAft>
                <a:spcPts val="0"/>
              </a:spcAft>
              <a:buNone/>
            </a:pPr>
            <a:r>
              <a:rPr b="1" lang="ja-JP" sz="1600">
                <a:solidFill>
                  <a:srgbClr val="40210F"/>
                </a:solidFill>
                <a:latin typeface="Arial"/>
                <a:ea typeface="Arial"/>
                <a:cs typeface="Arial"/>
                <a:sym typeface="Arial"/>
              </a:rPr>
              <a:t>足利市教育委員会事務局 生涯学習課</a:t>
            </a:r>
            <a:endParaRPr b="1" sz="1600">
              <a:solidFill>
                <a:srgbClr val="40210F"/>
              </a:solidFill>
              <a:latin typeface="Arial"/>
              <a:ea typeface="Arial"/>
              <a:cs typeface="Arial"/>
              <a:sym typeface="Arial"/>
            </a:endParaRPr>
          </a:p>
          <a:p>
            <a:pPr indent="0" lvl="0" marL="0" marR="0" rtl="0" algn="ctr">
              <a:spcBef>
                <a:spcPts val="0"/>
              </a:spcBef>
              <a:spcAft>
                <a:spcPts val="0"/>
              </a:spcAft>
              <a:buNone/>
            </a:pPr>
            <a:r>
              <a:rPr b="1" lang="ja-JP" sz="1600">
                <a:solidFill>
                  <a:srgbClr val="40210F"/>
                </a:solidFill>
                <a:latin typeface="Arial"/>
                <a:ea typeface="Arial"/>
                <a:cs typeface="Arial"/>
                <a:sym typeface="Arial"/>
              </a:rPr>
              <a:t>足利市相生町1-1（足利市生涯学習センター内）</a:t>
            </a:r>
            <a:endParaRPr b="1" sz="1600">
              <a:solidFill>
                <a:srgbClr val="40210F"/>
              </a:solidFill>
              <a:latin typeface="Arial"/>
              <a:ea typeface="Arial"/>
              <a:cs typeface="Arial"/>
              <a:sym typeface="Arial"/>
            </a:endParaRPr>
          </a:p>
          <a:p>
            <a:pPr indent="0" lvl="0" marL="0" marR="0" rtl="0" algn="ctr">
              <a:spcBef>
                <a:spcPts val="0"/>
              </a:spcBef>
              <a:spcAft>
                <a:spcPts val="0"/>
              </a:spcAft>
              <a:buNone/>
            </a:pPr>
            <a:r>
              <a:rPr b="1" lang="ja-JP" sz="1600">
                <a:solidFill>
                  <a:srgbClr val="40210F"/>
                </a:solidFill>
                <a:latin typeface="Arial"/>
                <a:ea typeface="Arial"/>
                <a:cs typeface="Arial"/>
                <a:sym typeface="Arial"/>
              </a:rPr>
              <a:t>TEL：0284-43-1311</a:t>
            </a:r>
            <a:endParaRPr/>
          </a:p>
          <a:p>
            <a:pPr indent="0" lvl="0" marL="0" marR="0" rtl="0" algn="ctr">
              <a:spcBef>
                <a:spcPts val="0"/>
              </a:spcBef>
              <a:spcAft>
                <a:spcPts val="0"/>
              </a:spcAft>
              <a:buNone/>
            </a:pPr>
            <a:r>
              <a:rPr b="1" lang="ja-JP" sz="1600">
                <a:solidFill>
                  <a:srgbClr val="40210F"/>
                </a:solidFill>
                <a:latin typeface="Arial"/>
                <a:ea typeface="Arial"/>
                <a:cs typeface="Arial"/>
                <a:sym typeface="Arial"/>
              </a:rPr>
              <a:t>E-mail：syougai@city.ashikaga.lg.jp</a:t>
            </a:r>
            <a:endParaRPr b="1" sz="1600">
              <a:solidFill>
                <a:srgbClr val="40210F"/>
              </a:solidFill>
              <a:latin typeface="Arial"/>
              <a:ea typeface="Arial"/>
              <a:cs typeface="Arial"/>
              <a:sym typeface="Arial"/>
            </a:endParaRPr>
          </a:p>
        </p:txBody>
      </p:sp>
      <p:sp>
        <p:nvSpPr>
          <p:cNvPr id="99" name="Google Shape;99;p1"/>
          <p:cNvSpPr txBox="1"/>
          <p:nvPr/>
        </p:nvSpPr>
        <p:spPr>
          <a:xfrm>
            <a:off x="620780" y="8232830"/>
            <a:ext cx="6096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06250"/>
              </a:lnSpc>
              <a:spcBef>
                <a:spcPts val="0"/>
              </a:spcBef>
              <a:spcAft>
                <a:spcPts val="0"/>
              </a:spcAft>
              <a:buNone/>
            </a:pPr>
            <a:r>
              <a:rPr b="1" lang="ja-JP" sz="1600">
                <a:solidFill>
                  <a:srgbClr val="006834"/>
                </a:solidFill>
                <a:latin typeface="Arial"/>
                <a:ea typeface="Arial"/>
                <a:cs typeface="Arial"/>
                <a:sym typeface="Arial"/>
              </a:rPr>
              <a:t>【申込み】</a:t>
            </a:r>
            <a:endParaRPr/>
          </a:p>
          <a:p>
            <a:pPr indent="0" lvl="0" marL="0" marR="0" rtl="0" algn="l">
              <a:lnSpc>
                <a:spcPct val="106250"/>
              </a:lnSpc>
              <a:spcBef>
                <a:spcPts val="0"/>
              </a:spcBef>
              <a:spcAft>
                <a:spcPts val="0"/>
              </a:spcAft>
              <a:buNone/>
            </a:pPr>
            <a:r>
              <a:rPr lang="ja-JP" sz="1600">
                <a:solidFill>
                  <a:srgbClr val="006834"/>
                </a:solidFill>
                <a:latin typeface="Arial"/>
                <a:ea typeface="Arial"/>
                <a:cs typeface="Arial"/>
                <a:sym typeface="Arial"/>
              </a:rPr>
              <a:t>　</a:t>
            </a:r>
            <a:r>
              <a:rPr lang="ja-JP" sz="1400">
                <a:solidFill>
                  <a:srgbClr val="006834"/>
                </a:solidFill>
                <a:latin typeface="Arial"/>
                <a:ea typeface="Arial"/>
                <a:cs typeface="Arial"/>
                <a:sym typeface="Arial"/>
              </a:rPr>
              <a:t>1</a:t>
            </a:r>
            <a:r>
              <a:rPr lang="ja-JP">
                <a:solidFill>
                  <a:srgbClr val="006834"/>
                </a:solidFill>
              </a:rPr>
              <a:t>1</a:t>
            </a:r>
            <a:r>
              <a:rPr lang="ja-JP" sz="1400">
                <a:solidFill>
                  <a:srgbClr val="006834"/>
                </a:solidFill>
                <a:latin typeface="Arial"/>
                <a:ea typeface="Arial"/>
                <a:cs typeface="Arial"/>
                <a:sym typeface="Arial"/>
              </a:rPr>
              <a:t>月</a:t>
            </a:r>
            <a:r>
              <a:rPr lang="ja-JP">
                <a:solidFill>
                  <a:srgbClr val="006834"/>
                </a:solidFill>
              </a:rPr>
              <a:t>5</a:t>
            </a:r>
            <a:r>
              <a:rPr lang="ja-JP" sz="1400">
                <a:solidFill>
                  <a:srgbClr val="006834"/>
                </a:solidFill>
                <a:latin typeface="Arial"/>
                <a:ea typeface="Arial"/>
                <a:cs typeface="Arial"/>
                <a:sym typeface="Arial"/>
              </a:rPr>
              <a:t>(</a:t>
            </a:r>
            <a:r>
              <a:rPr lang="ja-JP">
                <a:solidFill>
                  <a:srgbClr val="006834"/>
                </a:solidFill>
              </a:rPr>
              <a:t>火</a:t>
            </a:r>
            <a:r>
              <a:rPr lang="ja-JP" sz="1400">
                <a:solidFill>
                  <a:srgbClr val="006834"/>
                </a:solidFill>
                <a:latin typeface="Arial"/>
                <a:ea typeface="Arial"/>
                <a:cs typeface="Arial"/>
                <a:sym typeface="Arial"/>
              </a:rPr>
              <a:t>)からオンライン申請システムまたは電話で申し込み</a:t>
            </a:r>
            <a:endParaRPr sz="1400">
              <a:solidFill>
                <a:srgbClr val="006834"/>
              </a:solidFill>
              <a:latin typeface="Arial"/>
              <a:ea typeface="Arial"/>
              <a:cs typeface="Arial"/>
              <a:sym typeface="Arial"/>
            </a:endParaRPr>
          </a:p>
        </p:txBody>
      </p:sp>
      <p:pic>
        <p:nvPicPr>
          <p:cNvPr id="100" name="Google Shape;100;p1"/>
          <p:cNvPicPr preferRelativeResize="0"/>
          <p:nvPr/>
        </p:nvPicPr>
        <p:blipFill>
          <a:blip r:embed="rId9">
            <a:alphaModFix/>
          </a:blip>
          <a:stretch>
            <a:fillRect/>
          </a:stretch>
        </p:blipFill>
        <p:spPr>
          <a:xfrm>
            <a:off x="5840275" y="8835750"/>
            <a:ext cx="1323425" cy="1323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
          <p:cNvPicPr preferRelativeResize="0"/>
          <p:nvPr/>
        </p:nvPicPr>
        <p:blipFill rotWithShape="1">
          <a:blip r:embed="rId3">
            <a:alphaModFix/>
          </a:blip>
          <a:srcRect b="0" l="0" r="0" t="0"/>
          <a:stretch/>
        </p:blipFill>
        <p:spPr>
          <a:xfrm>
            <a:off x="-144135" y="-448861"/>
            <a:ext cx="8165917" cy="12252933"/>
          </a:xfrm>
          <a:prstGeom prst="rect">
            <a:avLst/>
          </a:prstGeom>
          <a:noFill/>
          <a:ln>
            <a:noFill/>
          </a:ln>
        </p:spPr>
      </p:pic>
      <p:pic>
        <p:nvPicPr>
          <p:cNvPr id="106" name="Google Shape;106;p2"/>
          <p:cNvPicPr preferRelativeResize="0"/>
          <p:nvPr/>
        </p:nvPicPr>
        <p:blipFill rotWithShape="1">
          <a:blip r:embed="rId4">
            <a:alphaModFix/>
          </a:blip>
          <a:srcRect b="1102" l="590" r="1199" t="581"/>
          <a:stretch/>
        </p:blipFill>
        <p:spPr>
          <a:xfrm>
            <a:off x="211338" y="140936"/>
            <a:ext cx="7364419" cy="10635457"/>
          </a:xfrm>
          <a:prstGeom prst="rect">
            <a:avLst/>
          </a:prstGeom>
          <a:noFill/>
          <a:ln>
            <a:noFill/>
          </a:ln>
          <a:effectLst>
            <a:outerShdw blurRad="50800" rotWithShape="0" algn="tl" dir="2700000" dist="38100">
              <a:srgbClr val="000000">
                <a:alpha val="40000"/>
              </a:srgbClr>
            </a:outerShdw>
          </a:effectLst>
        </p:spPr>
      </p:pic>
      <p:pic>
        <p:nvPicPr>
          <p:cNvPr id="107" name="Google Shape;107;p2"/>
          <p:cNvPicPr preferRelativeResize="0"/>
          <p:nvPr/>
        </p:nvPicPr>
        <p:blipFill rotWithShape="1">
          <a:blip r:embed="rId5">
            <a:alphaModFix/>
          </a:blip>
          <a:srcRect b="0" l="0" r="0" t="0"/>
          <a:stretch/>
        </p:blipFill>
        <p:spPr>
          <a:xfrm>
            <a:off x="1512491" y="8666764"/>
            <a:ext cx="2633667" cy="1758272"/>
          </a:xfrm>
          <a:prstGeom prst="rect">
            <a:avLst/>
          </a:prstGeom>
          <a:noFill/>
          <a:ln>
            <a:noFill/>
          </a:ln>
        </p:spPr>
      </p:pic>
      <p:sp>
        <p:nvSpPr>
          <p:cNvPr id="108" name="Google Shape;108;p2"/>
          <p:cNvSpPr txBox="1"/>
          <p:nvPr/>
        </p:nvSpPr>
        <p:spPr>
          <a:xfrm>
            <a:off x="4648200" y="8563398"/>
            <a:ext cx="228988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600">
                <a:solidFill>
                  <a:srgbClr val="006834"/>
                </a:solidFill>
                <a:latin typeface="Arial"/>
                <a:ea typeface="Arial"/>
                <a:cs typeface="Arial"/>
                <a:sym typeface="Arial"/>
              </a:rPr>
              <a:t>申し込み、問い合わせ</a:t>
            </a:r>
            <a:endParaRPr b="1" sz="1400">
              <a:solidFill>
                <a:srgbClr val="006834"/>
              </a:solidFill>
              <a:latin typeface="Arial"/>
              <a:ea typeface="Arial"/>
              <a:cs typeface="Arial"/>
              <a:sym typeface="Arial"/>
            </a:endParaRPr>
          </a:p>
        </p:txBody>
      </p:sp>
      <p:sp>
        <p:nvSpPr>
          <p:cNvPr id="109" name="Google Shape;109;p2"/>
          <p:cNvSpPr/>
          <p:nvPr/>
        </p:nvSpPr>
        <p:spPr>
          <a:xfrm>
            <a:off x="578525" y="3385787"/>
            <a:ext cx="6546300" cy="1781100"/>
          </a:xfrm>
          <a:prstGeom prst="roundRect">
            <a:avLst>
              <a:gd fmla="val 16667" name="adj"/>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400">
                <a:solidFill>
                  <a:srgbClr val="40210F"/>
                </a:solidFill>
                <a:latin typeface="Arial"/>
                <a:ea typeface="Arial"/>
                <a:cs typeface="Arial"/>
                <a:sym typeface="Arial"/>
              </a:rPr>
              <a:t>●12月7日(土)</a:t>
            </a:r>
            <a:r>
              <a:rPr b="1" lang="ja-JP" sz="1500">
                <a:solidFill>
                  <a:srgbClr val="40210F"/>
                </a:solidFill>
                <a:latin typeface="Arial"/>
                <a:ea typeface="Arial"/>
                <a:cs typeface="Arial"/>
                <a:sym typeface="Arial"/>
              </a:rPr>
              <a:t>「</a:t>
            </a:r>
            <a:r>
              <a:rPr b="1" lang="ja-JP" sz="1500">
                <a:solidFill>
                  <a:srgbClr val="40210F"/>
                </a:solidFill>
              </a:rPr>
              <a:t>神と人間のかかわりのドラマとしての聖書</a:t>
            </a:r>
            <a:endParaRPr b="1" sz="1500">
              <a:solidFill>
                <a:srgbClr val="40210F"/>
              </a:solidFill>
            </a:endParaRPr>
          </a:p>
          <a:p>
            <a:pPr indent="0" lvl="0" marL="0" marR="0" rtl="0" algn="l">
              <a:spcBef>
                <a:spcPts val="0"/>
              </a:spcBef>
              <a:spcAft>
                <a:spcPts val="0"/>
              </a:spcAft>
              <a:buNone/>
            </a:pPr>
            <a:r>
              <a:rPr b="1" lang="ja-JP" sz="1500">
                <a:solidFill>
                  <a:srgbClr val="40210F"/>
                </a:solidFill>
              </a:rPr>
              <a:t>　　　　　　　　　　　　　-ダーヴァールとエーメットを手がかりに</a:t>
            </a:r>
            <a:r>
              <a:rPr b="1" lang="ja-JP" sz="1500">
                <a:solidFill>
                  <a:srgbClr val="40210F"/>
                </a:solidFill>
                <a:latin typeface="Arial"/>
                <a:ea typeface="Arial"/>
                <a:cs typeface="Arial"/>
                <a:sym typeface="Arial"/>
              </a:rPr>
              <a:t>」</a:t>
            </a:r>
            <a:endParaRPr b="1" sz="1500">
              <a:solidFill>
                <a:srgbClr val="40210F"/>
              </a:solidFill>
              <a:latin typeface="Arial"/>
              <a:ea typeface="Arial"/>
              <a:cs typeface="Arial"/>
              <a:sym typeface="Arial"/>
            </a:endParaRPr>
          </a:p>
          <a:p>
            <a:pPr indent="0" lvl="0" marL="0" marR="0" rtl="0" algn="l">
              <a:spcBef>
                <a:spcPts val="0"/>
              </a:spcBef>
              <a:spcAft>
                <a:spcPts val="0"/>
              </a:spcAft>
              <a:buNone/>
            </a:pPr>
            <a:r>
              <a:rPr lang="ja-JP" sz="1400">
                <a:solidFill>
                  <a:srgbClr val="40210F"/>
                </a:solidFill>
                <a:latin typeface="Arial"/>
                <a:ea typeface="Arial"/>
                <a:cs typeface="Arial"/>
                <a:sym typeface="Arial"/>
              </a:rPr>
              <a:t>　　　　　　　　　　　　</a:t>
            </a:r>
            <a:r>
              <a:rPr lang="ja-JP">
                <a:solidFill>
                  <a:srgbClr val="40210F"/>
                </a:solidFill>
              </a:rPr>
              <a:t>　　　　　　神学部神学科講師</a:t>
            </a:r>
            <a:r>
              <a:rPr lang="ja-JP" sz="1400">
                <a:solidFill>
                  <a:srgbClr val="40210F"/>
                </a:solidFill>
                <a:latin typeface="Arial"/>
                <a:ea typeface="Arial"/>
                <a:cs typeface="Arial"/>
                <a:sym typeface="Arial"/>
              </a:rPr>
              <a:t>　</a:t>
            </a:r>
            <a:r>
              <a:rPr b="1" lang="ja-JP">
                <a:solidFill>
                  <a:srgbClr val="40210F"/>
                </a:solidFill>
              </a:rPr>
              <a:t>大西</a:t>
            </a:r>
            <a:r>
              <a:rPr b="1" lang="ja-JP" sz="1400">
                <a:solidFill>
                  <a:srgbClr val="40210F"/>
                </a:solidFill>
                <a:latin typeface="Arial"/>
                <a:ea typeface="Arial"/>
                <a:cs typeface="Arial"/>
                <a:sym typeface="Arial"/>
              </a:rPr>
              <a:t> </a:t>
            </a:r>
            <a:r>
              <a:rPr b="1" lang="ja-JP">
                <a:solidFill>
                  <a:srgbClr val="40210F"/>
                </a:solidFill>
              </a:rPr>
              <a:t>崇生</a:t>
            </a:r>
            <a:r>
              <a:rPr lang="ja-JP" sz="1400">
                <a:solidFill>
                  <a:srgbClr val="40210F"/>
                </a:solidFill>
                <a:latin typeface="Arial"/>
                <a:ea typeface="Arial"/>
                <a:cs typeface="Arial"/>
                <a:sym typeface="Arial"/>
              </a:rPr>
              <a:t> 先生</a:t>
            </a:r>
            <a:endParaRPr sz="1400">
              <a:solidFill>
                <a:srgbClr val="40210F"/>
              </a:solidFill>
              <a:latin typeface="Arial"/>
              <a:ea typeface="Arial"/>
              <a:cs typeface="Arial"/>
              <a:sym typeface="Arial"/>
            </a:endParaRPr>
          </a:p>
          <a:p>
            <a:pPr indent="0" lvl="0" marL="0" marR="0" rtl="0" algn="l">
              <a:spcBef>
                <a:spcPts val="0"/>
              </a:spcBef>
              <a:spcAft>
                <a:spcPts val="0"/>
              </a:spcAft>
              <a:buNone/>
            </a:pPr>
            <a:r>
              <a:t/>
            </a:r>
            <a:endParaRPr sz="1400">
              <a:solidFill>
                <a:srgbClr val="40210F"/>
              </a:solidFill>
              <a:latin typeface="Arial"/>
              <a:ea typeface="Arial"/>
              <a:cs typeface="Arial"/>
              <a:sym typeface="Arial"/>
            </a:endParaRPr>
          </a:p>
          <a:p>
            <a:pPr indent="0" lvl="0" marL="0" marR="0" rtl="0" algn="l">
              <a:spcBef>
                <a:spcPts val="0"/>
              </a:spcBef>
              <a:spcAft>
                <a:spcPts val="0"/>
              </a:spcAft>
              <a:buNone/>
            </a:pPr>
            <a:r>
              <a:rPr lang="ja-JP" sz="1400">
                <a:solidFill>
                  <a:srgbClr val="40210F"/>
                </a:solidFill>
                <a:latin typeface="Arial"/>
                <a:ea typeface="Arial"/>
                <a:cs typeface="Arial"/>
                <a:sym typeface="Arial"/>
              </a:rPr>
              <a:t>　</a:t>
            </a:r>
            <a:r>
              <a:rPr lang="ja-JP">
                <a:solidFill>
                  <a:srgbClr val="0C0C0C"/>
                </a:solidFill>
              </a:rPr>
              <a:t>旧約聖書は、歴史の中で働く神と、それを経験したイスラエルの民との関わりを物語る壮大なドラマでありと言えます。この聖書の特徴を「ダーヴァール」と「エーメット」という2つのヘブライ単語を手がかりにして考えます。</a:t>
            </a:r>
            <a:endParaRPr sz="1400">
              <a:solidFill>
                <a:srgbClr val="0C0C0C"/>
              </a:solidFill>
              <a:latin typeface="Arial"/>
              <a:ea typeface="Arial"/>
              <a:cs typeface="Arial"/>
              <a:sym typeface="Arial"/>
            </a:endParaRPr>
          </a:p>
        </p:txBody>
      </p:sp>
      <p:sp>
        <p:nvSpPr>
          <p:cNvPr id="110" name="Google Shape;110;p2"/>
          <p:cNvSpPr/>
          <p:nvPr/>
        </p:nvSpPr>
        <p:spPr>
          <a:xfrm>
            <a:off x="579506" y="5280232"/>
            <a:ext cx="6545194" cy="1585163"/>
          </a:xfrm>
          <a:prstGeom prst="roundRect">
            <a:avLst>
              <a:gd fmla="val 16667" name="adj"/>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400">
                <a:solidFill>
                  <a:srgbClr val="40210F"/>
                </a:solidFill>
                <a:latin typeface="Arial"/>
                <a:ea typeface="Arial"/>
                <a:cs typeface="Arial"/>
                <a:sym typeface="Arial"/>
              </a:rPr>
              <a:t>●12月</a:t>
            </a:r>
            <a:r>
              <a:rPr lang="ja-JP">
                <a:solidFill>
                  <a:srgbClr val="40210F"/>
                </a:solidFill>
              </a:rPr>
              <a:t>14</a:t>
            </a:r>
            <a:r>
              <a:rPr lang="ja-JP" sz="1400">
                <a:solidFill>
                  <a:srgbClr val="40210F"/>
                </a:solidFill>
                <a:latin typeface="Arial"/>
                <a:ea typeface="Arial"/>
                <a:cs typeface="Arial"/>
                <a:sym typeface="Arial"/>
              </a:rPr>
              <a:t>日(</a:t>
            </a:r>
            <a:r>
              <a:rPr lang="ja-JP">
                <a:solidFill>
                  <a:srgbClr val="40210F"/>
                </a:solidFill>
              </a:rPr>
              <a:t>土</a:t>
            </a:r>
            <a:r>
              <a:rPr lang="ja-JP" sz="1400">
                <a:solidFill>
                  <a:srgbClr val="40210F"/>
                </a:solidFill>
                <a:latin typeface="Arial"/>
                <a:ea typeface="Arial"/>
                <a:cs typeface="Arial"/>
                <a:sym typeface="Arial"/>
              </a:rPr>
              <a:t>)</a:t>
            </a:r>
            <a:r>
              <a:rPr b="1" lang="ja-JP" sz="1500">
                <a:solidFill>
                  <a:srgbClr val="40210F"/>
                </a:solidFill>
                <a:latin typeface="Arial"/>
                <a:ea typeface="Arial"/>
                <a:cs typeface="Arial"/>
                <a:sym typeface="Arial"/>
              </a:rPr>
              <a:t>「</a:t>
            </a:r>
            <a:r>
              <a:rPr b="1" lang="ja-JP" sz="1500">
                <a:solidFill>
                  <a:srgbClr val="40210F"/>
                </a:solidFill>
              </a:rPr>
              <a:t>いのちの終わりに関わるということ-在宅医の胸の中</a:t>
            </a:r>
            <a:r>
              <a:rPr b="1" lang="ja-JP" sz="1500">
                <a:solidFill>
                  <a:srgbClr val="40210F"/>
                </a:solidFill>
                <a:latin typeface="Arial"/>
                <a:ea typeface="Arial"/>
                <a:cs typeface="Arial"/>
                <a:sym typeface="Arial"/>
              </a:rPr>
              <a:t>」</a:t>
            </a:r>
            <a:endParaRPr b="1" sz="1500">
              <a:solidFill>
                <a:srgbClr val="40210F"/>
              </a:solidFill>
              <a:latin typeface="Arial"/>
              <a:ea typeface="Arial"/>
              <a:cs typeface="Arial"/>
              <a:sym typeface="Arial"/>
            </a:endParaRPr>
          </a:p>
          <a:p>
            <a:pPr indent="0" lvl="0" marL="0" marR="0" rtl="0" algn="l">
              <a:spcBef>
                <a:spcPts val="0"/>
              </a:spcBef>
              <a:spcAft>
                <a:spcPts val="0"/>
              </a:spcAft>
              <a:buNone/>
            </a:pPr>
            <a:r>
              <a:rPr lang="ja-JP" sz="1400">
                <a:solidFill>
                  <a:srgbClr val="40210F"/>
                </a:solidFill>
                <a:latin typeface="Arial"/>
                <a:ea typeface="Arial"/>
                <a:cs typeface="Arial"/>
                <a:sym typeface="Arial"/>
              </a:rPr>
              <a:t>　　　　　　　　　</a:t>
            </a:r>
            <a:r>
              <a:rPr lang="ja-JP">
                <a:solidFill>
                  <a:srgbClr val="40210F"/>
                </a:solidFill>
              </a:rPr>
              <a:t>　　グリーフケア研究所客員研究員</a:t>
            </a:r>
            <a:r>
              <a:rPr lang="ja-JP" sz="1400">
                <a:solidFill>
                  <a:srgbClr val="40210F"/>
                </a:solidFill>
                <a:latin typeface="Arial"/>
                <a:ea typeface="Arial"/>
                <a:cs typeface="Arial"/>
                <a:sym typeface="Arial"/>
              </a:rPr>
              <a:t>　 </a:t>
            </a:r>
            <a:r>
              <a:rPr b="1" lang="ja-JP">
                <a:solidFill>
                  <a:srgbClr val="40210F"/>
                </a:solidFill>
              </a:rPr>
              <a:t>井口</a:t>
            </a:r>
            <a:r>
              <a:rPr b="1" lang="ja-JP" sz="1400">
                <a:solidFill>
                  <a:srgbClr val="40210F"/>
                </a:solidFill>
                <a:latin typeface="Arial"/>
                <a:ea typeface="Arial"/>
                <a:cs typeface="Arial"/>
                <a:sym typeface="Arial"/>
              </a:rPr>
              <a:t> </a:t>
            </a:r>
            <a:r>
              <a:rPr b="1" lang="ja-JP">
                <a:solidFill>
                  <a:srgbClr val="40210F"/>
                </a:solidFill>
              </a:rPr>
              <a:t>真紀子</a:t>
            </a:r>
            <a:r>
              <a:rPr lang="ja-JP" sz="1400">
                <a:solidFill>
                  <a:srgbClr val="40210F"/>
                </a:solidFill>
                <a:latin typeface="Arial"/>
                <a:ea typeface="Arial"/>
                <a:cs typeface="Arial"/>
                <a:sym typeface="Arial"/>
              </a:rPr>
              <a:t> 先生</a:t>
            </a:r>
            <a:endParaRPr sz="1400">
              <a:solidFill>
                <a:srgbClr val="40210F"/>
              </a:solidFill>
              <a:latin typeface="Arial"/>
              <a:ea typeface="Arial"/>
              <a:cs typeface="Arial"/>
              <a:sym typeface="Arial"/>
            </a:endParaRPr>
          </a:p>
          <a:p>
            <a:pPr indent="0" lvl="0" marL="0" marR="0" rtl="0" algn="l">
              <a:spcBef>
                <a:spcPts val="0"/>
              </a:spcBef>
              <a:spcAft>
                <a:spcPts val="0"/>
              </a:spcAft>
              <a:buNone/>
            </a:pPr>
            <a:r>
              <a:t/>
            </a:r>
            <a:endParaRPr sz="1400">
              <a:solidFill>
                <a:srgbClr val="40210F"/>
              </a:solidFill>
              <a:latin typeface="Arial"/>
              <a:ea typeface="Arial"/>
              <a:cs typeface="Arial"/>
              <a:sym typeface="Arial"/>
            </a:endParaRPr>
          </a:p>
          <a:p>
            <a:pPr indent="0" lvl="0" marL="0" marR="0" rtl="0" algn="l">
              <a:spcBef>
                <a:spcPts val="0"/>
              </a:spcBef>
              <a:spcAft>
                <a:spcPts val="0"/>
              </a:spcAft>
              <a:buNone/>
            </a:pPr>
            <a:r>
              <a:rPr lang="ja-JP" sz="1400">
                <a:solidFill>
                  <a:schemeClr val="dk1"/>
                </a:solidFill>
                <a:latin typeface="Arial"/>
                <a:ea typeface="Arial"/>
                <a:cs typeface="Arial"/>
                <a:sym typeface="Arial"/>
              </a:rPr>
              <a:t>　</a:t>
            </a:r>
            <a:r>
              <a:rPr lang="ja-JP">
                <a:solidFill>
                  <a:schemeClr val="dk1"/>
                </a:solidFill>
              </a:rPr>
              <a:t>「在宅医療」という言葉を耳にされたことのある方は多いと思います。演者は在宅医療の現場で人々のいのちに関わる医師たちが何を思い、何を大事にしているのかを調査してきました。その研究の中身を紹介します。</a:t>
            </a:r>
            <a:endParaRPr sz="1400">
              <a:solidFill>
                <a:schemeClr val="dk1"/>
              </a:solidFill>
              <a:latin typeface="Arial"/>
              <a:ea typeface="Arial"/>
              <a:cs typeface="Arial"/>
              <a:sym typeface="Arial"/>
            </a:endParaRPr>
          </a:p>
        </p:txBody>
      </p:sp>
      <p:sp>
        <p:nvSpPr>
          <p:cNvPr id="111" name="Google Shape;111;p2"/>
          <p:cNvSpPr/>
          <p:nvPr/>
        </p:nvSpPr>
        <p:spPr>
          <a:xfrm>
            <a:off x="579506" y="6968163"/>
            <a:ext cx="6545194" cy="1574268"/>
          </a:xfrm>
          <a:prstGeom prst="roundRect">
            <a:avLst>
              <a:gd fmla="val 16667" name="adj"/>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400">
                <a:solidFill>
                  <a:srgbClr val="40210F"/>
                </a:solidFill>
                <a:latin typeface="Arial"/>
                <a:ea typeface="Arial"/>
                <a:cs typeface="Arial"/>
                <a:sym typeface="Arial"/>
              </a:rPr>
              <a:t>●</a:t>
            </a:r>
            <a:r>
              <a:rPr lang="ja-JP">
                <a:solidFill>
                  <a:srgbClr val="40210F"/>
                </a:solidFill>
              </a:rPr>
              <a:t>12</a:t>
            </a:r>
            <a:r>
              <a:rPr lang="ja-JP" sz="1400">
                <a:solidFill>
                  <a:srgbClr val="40210F"/>
                </a:solidFill>
                <a:latin typeface="Arial"/>
                <a:ea typeface="Arial"/>
                <a:cs typeface="Arial"/>
                <a:sym typeface="Arial"/>
              </a:rPr>
              <a:t>月2</a:t>
            </a:r>
            <a:r>
              <a:rPr lang="ja-JP">
                <a:solidFill>
                  <a:srgbClr val="40210F"/>
                </a:solidFill>
              </a:rPr>
              <a:t>2</a:t>
            </a:r>
            <a:r>
              <a:rPr lang="ja-JP" sz="1400">
                <a:solidFill>
                  <a:srgbClr val="40210F"/>
                </a:solidFill>
                <a:latin typeface="Arial"/>
                <a:ea typeface="Arial"/>
                <a:cs typeface="Arial"/>
                <a:sym typeface="Arial"/>
              </a:rPr>
              <a:t>日(日)</a:t>
            </a:r>
            <a:r>
              <a:rPr b="1" lang="ja-JP" sz="1500">
                <a:solidFill>
                  <a:srgbClr val="40210F"/>
                </a:solidFill>
                <a:latin typeface="Arial"/>
                <a:ea typeface="Arial"/>
                <a:cs typeface="Arial"/>
                <a:sym typeface="Arial"/>
              </a:rPr>
              <a:t>「</a:t>
            </a:r>
            <a:r>
              <a:rPr b="1" lang="ja-JP" sz="1500">
                <a:solidFill>
                  <a:srgbClr val="40210F"/>
                </a:solidFill>
              </a:rPr>
              <a:t>白秋を生きる</a:t>
            </a:r>
            <a:r>
              <a:rPr b="1" lang="ja-JP" sz="1500">
                <a:solidFill>
                  <a:srgbClr val="40210F"/>
                </a:solidFill>
                <a:latin typeface="Arial"/>
                <a:ea typeface="Arial"/>
                <a:cs typeface="Arial"/>
                <a:sym typeface="Arial"/>
              </a:rPr>
              <a:t>」</a:t>
            </a:r>
            <a:endParaRPr b="1" sz="1500">
              <a:solidFill>
                <a:srgbClr val="40210F"/>
              </a:solidFill>
              <a:latin typeface="Arial"/>
              <a:ea typeface="Arial"/>
              <a:cs typeface="Arial"/>
              <a:sym typeface="Arial"/>
            </a:endParaRPr>
          </a:p>
          <a:p>
            <a:pPr indent="0" lvl="0" marL="0" marR="0" rtl="0" algn="l">
              <a:spcBef>
                <a:spcPts val="0"/>
              </a:spcBef>
              <a:spcAft>
                <a:spcPts val="0"/>
              </a:spcAft>
              <a:buNone/>
            </a:pPr>
            <a:r>
              <a:rPr lang="ja-JP" sz="1400">
                <a:solidFill>
                  <a:srgbClr val="40210F"/>
                </a:solidFill>
                <a:latin typeface="Arial"/>
                <a:ea typeface="Arial"/>
                <a:cs typeface="Arial"/>
                <a:sym typeface="Arial"/>
              </a:rPr>
              <a:t>　　　　　　　　　</a:t>
            </a:r>
            <a:r>
              <a:rPr lang="ja-JP">
                <a:solidFill>
                  <a:srgbClr val="40210F"/>
                </a:solidFill>
              </a:rPr>
              <a:t>グリーフケア研究所客員所員</a:t>
            </a:r>
            <a:r>
              <a:rPr lang="ja-JP" sz="1400">
                <a:solidFill>
                  <a:srgbClr val="40210F"/>
                </a:solidFill>
                <a:latin typeface="Arial"/>
                <a:ea typeface="Arial"/>
                <a:cs typeface="Arial"/>
                <a:sym typeface="Arial"/>
              </a:rPr>
              <a:t>　</a:t>
            </a:r>
            <a:r>
              <a:rPr b="1" lang="ja-JP">
                <a:solidFill>
                  <a:srgbClr val="40210F"/>
                </a:solidFill>
              </a:rPr>
              <a:t>伊藤 高章</a:t>
            </a:r>
            <a:r>
              <a:rPr b="1" lang="ja-JP" sz="1400">
                <a:solidFill>
                  <a:srgbClr val="40210F"/>
                </a:solidFill>
                <a:latin typeface="Arial"/>
                <a:ea typeface="Arial"/>
                <a:cs typeface="Arial"/>
                <a:sym typeface="Arial"/>
              </a:rPr>
              <a:t> </a:t>
            </a:r>
            <a:r>
              <a:rPr lang="ja-JP">
                <a:solidFill>
                  <a:srgbClr val="40210F"/>
                </a:solidFill>
              </a:rPr>
              <a:t>先生</a:t>
            </a:r>
            <a:endParaRPr sz="1400">
              <a:solidFill>
                <a:srgbClr val="40210F"/>
              </a:solidFill>
              <a:latin typeface="Arial"/>
              <a:ea typeface="Arial"/>
              <a:cs typeface="Arial"/>
              <a:sym typeface="Arial"/>
            </a:endParaRPr>
          </a:p>
          <a:p>
            <a:pPr indent="0" lvl="0" marL="0" marR="0" rtl="0" algn="l">
              <a:spcBef>
                <a:spcPts val="0"/>
              </a:spcBef>
              <a:spcAft>
                <a:spcPts val="0"/>
              </a:spcAft>
              <a:buNone/>
            </a:pPr>
            <a:r>
              <a:t/>
            </a:r>
            <a:endParaRPr sz="1400">
              <a:solidFill>
                <a:srgbClr val="40210F"/>
              </a:solidFill>
              <a:latin typeface="Arial"/>
              <a:ea typeface="Arial"/>
              <a:cs typeface="Arial"/>
              <a:sym typeface="Arial"/>
            </a:endParaRPr>
          </a:p>
          <a:p>
            <a:pPr indent="0" lvl="0" marL="0" marR="0" rtl="0" algn="l">
              <a:spcBef>
                <a:spcPts val="0"/>
              </a:spcBef>
              <a:spcAft>
                <a:spcPts val="0"/>
              </a:spcAft>
              <a:buNone/>
            </a:pPr>
            <a:r>
              <a:rPr lang="ja-JP" sz="1400">
                <a:solidFill>
                  <a:schemeClr val="dk1"/>
                </a:solidFill>
                <a:latin typeface="Arial"/>
                <a:ea typeface="Arial"/>
                <a:cs typeface="Arial"/>
                <a:sym typeface="Arial"/>
              </a:rPr>
              <a:t>　「</a:t>
            </a:r>
            <a:r>
              <a:rPr lang="ja-JP">
                <a:solidFill>
                  <a:schemeClr val="dk1"/>
                </a:solidFill>
              </a:rPr>
              <a:t>生病老死</a:t>
            </a:r>
            <a:r>
              <a:rPr lang="ja-JP" sz="1400">
                <a:solidFill>
                  <a:schemeClr val="dk1"/>
                </a:solidFill>
                <a:latin typeface="Arial"/>
                <a:ea typeface="Arial"/>
                <a:cs typeface="Arial"/>
                <a:sym typeface="Arial"/>
              </a:rPr>
              <a:t>」</a:t>
            </a:r>
            <a:r>
              <a:rPr lang="ja-JP">
                <a:solidFill>
                  <a:schemeClr val="dk1"/>
                </a:solidFill>
              </a:rPr>
              <a:t>は避けることのできない根源的な経験です。様々な文化・思想において、人生を時の流れに沿っていくつかの大きな区切りで理解することがあります。今回はそのような視点から、壮年期・老年期について考えます。</a:t>
            </a:r>
            <a:endParaRPr sz="1400">
              <a:solidFill>
                <a:schemeClr val="dk1"/>
              </a:solidFill>
              <a:latin typeface="Arial"/>
              <a:ea typeface="Arial"/>
              <a:cs typeface="Arial"/>
              <a:sym typeface="Arial"/>
            </a:endParaRPr>
          </a:p>
        </p:txBody>
      </p:sp>
      <p:pic>
        <p:nvPicPr>
          <p:cNvPr id="112" name="Google Shape;112;p2"/>
          <p:cNvPicPr preferRelativeResize="0"/>
          <p:nvPr/>
        </p:nvPicPr>
        <p:blipFill rotWithShape="1">
          <a:blip r:embed="rId6">
            <a:alphaModFix/>
          </a:blip>
          <a:srcRect b="0" l="940" r="-940" t="0"/>
          <a:stretch/>
        </p:blipFill>
        <p:spPr>
          <a:xfrm flipH="1">
            <a:off x="-47625" y="0"/>
            <a:ext cx="7981950" cy="11172801"/>
          </a:xfrm>
          <a:prstGeom prst="rect">
            <a:avLst/>
          </a:prstGeom>
          <a:noFill/>
          <a:ln>
            <a:noFill/>
          </a:ln>
        </p:spPr>
      </p:pic>
      <p:grpSp>
        <p:nvGrpSpPr>
          <p:cNvPr id="113" name="Google Shape;113;p2"/>
          <p:cNvGrpSpPr/>
          <p:nvPr/>
        </p:nvGrpSpPr>
        <p:grpSpPr>
          <a:xfrm>
            <a:off x="3589020" y="505544"/>
            <a:ext cx="3671783" cy="1755056"/>
            <a:chOff x="3642360" y="505544"/>
            <a:chExt cx="3671783" cy="1755056"/>
          </a:xfrm>
        </p:grpSpPr>
        <p:sp>
          <p:nvSpPr>
            <p:cNvPr id="114" name="Google Shape;114;p2"/>
            <p:cNvSpPr/>
            <p:nvPr/>
          </p:nvSpPr>
          <p:spPr>
            <a:xfrm>
              <a:off x="3726949" y="960121"/>
              <a:ext cx="1995671" cy="363608"/>
            </a:xfrm>
            <a:prstGeom prst="rect">
              <a:avLst/>
            </a:prstGeom>
            <a:solidFill>
              <a:schemeClr val="lt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6">
                <a:solidFill>
                  <a:schemeClr val="lt1"/>
                </a:solidFill>
                <a:latin typeface="Calibri"/>
                <a:ea typeface="Calibri"/>
                <a:cs typeface="Calibri"/>
                <a:sym typeface="Calibri"/>
              </a:endParaRPr>
            </a:p>
          </p:txBody>
        </p:sp>
        <p:sp>
          <p:nvSpPr>
            <p:cNvPr id="115" name="Google Shape;115;p2"/>
            <p:cNvSpPr/>
            <p:nvPr/>
          </p:nvSpPr>
          <p:spPr>
            <a:xfrm>
              <a:off x="6212841" y="1442250"/>
              <a:ext cx="1101302" cy="818350"/>
            </a:xfrm>
            <a:prstGeom prst="rect">
              <a:avLst/>
            </a:prstGeom>
            <a:solidFill>
              <a:schemeClr val="lt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6">
                <a:solidFill>
                  <a:schemeClr val="lt1"/>
                </a:solidFill>
                <a:latin typeface="Calibri"/>
                <a:ea typeface="Calibri"/>
                <a:cs typeface="Calibri"/>
                <a:sym typeface="Calibri"/>
              </a:endParaRPr>
            </a:p>
          </p:txBody>
        </p:sp>
        <p:sp>
          <p:nvSpPr>
            <p:cNvPr id="116" name="Google Shape;116;p2"/>
            <p:cNvSpPr/>
            <p:nvPr/>
          </p:nvSpPr>
          <p:spPr>
            <a:xfrm>
              <a:off x="3642360" y="505544"/>
              <a:ext cx="1828800" cy="454577"/>
            </a:xfrm>
            <a:prstGeom prst="rect">
              <a:avLst/>
            </a:prstGeom>
            <a:solidFill>
              <a:schemeClr val="lt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6">
                <a:solidFill>
                  <a:schemeClr val="lt1"/>
                </a:solidFill>
                <a:latin typeface="Calibri"/>
                <a:ea typeface="Calibri"/>
                <a:cs typeface="Calibri"/>
                <a:sym typeface="Calibri"/>
              </a:endParaRPr>
            </a:p>
          </p:txBody>
        </p:sp>
      </p:grpSp>
      <p:grpSp>
        <p:nvGrpSpPr>
          <p:cNvPr id="117" name="Google Shape;117;p2"/>
          <p:cNvGrpSpPr/>
          <p:nvPr/>
        </p:nvGrpSpPr>
        <p:grpSpPr>
          <a:xfrm>
            <a:off x="455075" y="685385"/>
            <a:ext cx="6669600" cy="2610366"/>
            <a:chOff x="-3354925" y="2684204"/>
            <a:chExt cx="6669600" cy="2567344"/>
          </a:xfrm>
        </p:grpSpPr>
        <p:sp>
          <p:nvSpPr>
            <p:cNvPr id="118" name="Google Shape;118;p2"/>
            <p:cNvSpPr/>
            <p:nvPr/>
          </p:nvSpPr>
          <p:spPr>
            <a:xfrm>
              <a:off x="-3247063" y="3580848"/>
              <a:ext cx="6536100" cy="1670700"/>
            </a:xfrm>
            <a:prstGeom prst="roundRect">
              <a:avLst>
                <a:gd fmla="val 16667" name="adj"/>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400">
                  <a:solidFill>
                    <a:srgbClr val="40210F"/>
                  </a:solidFill>
                  <a:latin typeface="Arial"/>
                  <a:ea typeface="Arial"/>
                  <a:cs typeface="Arial"/>
                  <a:sym typeface="Arial"/>
                </a:rPr>
                <a:t>● </a:t>
              </a:r>
              <a:r>
                <a:rPr lang="ja-JP">
                  <a:solidFill>
                    <a:srgbClr val="40210F"/>
                  </a:solidFill>
                </a:rPr>
                <a:t>11</a:t>
              </a:r>
              <a:r>
                <a:rPr lang="ja-JP" sz="1400">
                  <a:solidFill>
                    <a:srgbClr val="40210F"/>
                  </a:solidFill>
                  <a:latin typeface="Arial"/>
                  <a:ea typeface="Arial"/>
                  <a:cs typeface="Arial"/>
                  <a:sym typeface="Arial"/>
                </a:rPr>
                <a:t>月</a:t>
              </a:r>
              <a:r>
                <a:rPr lang="ja-JP">
                  <a:solidFill>
                    <a:srgbClr val="40210F"/>
                  </a:solidFill>
                </a:rPr>
                <a:t>24</a:t>
              </a:r>
              <a:r>
                <a:rPr lang="ja-JP" sz="1400">
                  <a:solidFill>
                    <a:srgbClr val="40210F"/>
                  </a:solidFill>
                  <a:latin typeface="Arial"/>
                  <a:ea typeface="Arial"/>
                  <a:cs typeface="Arial"/>
                  <a:sym typeface="Arial"/>
                </a:rPr>
                <a:t>日(日)</a:t>
              </a:r>
              <a:r>
                <a:rPr b="1" lang="ja-JP" sz="1500">
                  <a:solidFill>
                    <a:srgbClr val="40210F"/>
                  </a:solidFill>
                  <a:latin typeface="Arial"/>
                  <a:ea typeface="Arial"/>
                  <a:cs typeface="Arial"/>
                  <a:sym typeface="Arial"/>
                </a:rPr>
                <a:t>「</a:t>
              </a:r>
              <a:r>
                <a:rPr b="1" lang="ja-JP" sz="1500">
                  <a:solidFill>
                    <a:srgbClr val="40210F"/>
                  </a:solidFill>
                </a:rPr>
                <a:t>西洋の祈りと東洋の祈り、その交差点にわたしの祈り</a:t>
              </a:r>
              <a:r>
                <a:rPr b="1" lang="ja-JP" sz="1500">
                  <a:solidFill>
                    <a:srgbClr val="40210F"/>
                  </a:solidFill>
                  <a:latin typeface="Arial"/>
                  <a:ea typeface="Arial"/>
                  <a:cs typeface="Arial"/>
                  <a:sym typeface="Arial"/>
                </a:rPr>
                <a:t>」</a:t>
              </a:r>
              <a:endParaRPr b="1" sz="1500">
                <a:solidFill>
                  <a:srgbClr val="40210F"/>
                </a:solidFill>
                <a:latin typeface="Arial"/>
                <a:ea typeface="Arial"/>
                <a:cs typeface="Arial"/>
                <a:sym typeface="Arial"/>
              </a:endParaRPr>
            </a:p>
            <a:p>
              <a:pPr indent="0" lvl="0" marL="0" marR="0" rtl="0" algn="l">
                <a:spcBef>
                  <a:spcPts val="0"/>
                </a:spcBef>
                <a:spcAft>
                  <a:spcPts val="0"/>
                </a:spcAft>
                <a:buNone/>
              </a:pPr>
              <a:r>
                <a:rPr lang="ja-JP" sz="1400">
                  <a:solidFill>
                    <a:srgbClr val="40210F"/>
                  </a:solidFill>
                  <a:latin typeface="Arial"/>
                  <a:ea typeface="Arial"/>
                  <a:cs typeface="Arial"/>
                  <a:sym typeface="Arial"/>
                </a:rPr>
                <a:t>　　　　　　　　　　　</a:t>
              </a:r>
              <a:r>
                <a:rPr lang="ja-JP">
                  <a:solidFill>
                    <a:srgbClr val="40210F"/>
                  </a:solidFill>
                </a:rPr>
                <a:t>　　　　　　　神学部神学科</a:t>
              </a:r>
              <a:r>
                <a:rPr lang="ja-JP" sz="1400">
                  <a:solidFill>
                    <a:srgbClr val="40210F"/>
                  </a:solidFill>
                  <a:latin typeface="Arial"/>
                  <a:ea typeface="Arial"/>
                  <a:cs typeface="Arial"/>
                  <a:sym typeface="Arial"/>
                </a:rPr>
                <a:t>教授　</a:t>
              </a:r>
              <a:r>
                <a:rPr b="1" lang="ja-JP">
                  <a:solidFill>
                    <a:srgbClr val="40210F"/>
                  </a:solidFill>
                </a:rPr>
                <a:t>原</a:t>
              </a:r>
              <a:r>
                <a:rPr b="1" lang="ja-JP" sz="1400">
                  <a:solidFill>
                    <a:srgbClr val="40210F"/>
                  </a:solidFill>
                  <a:latin typeface="Arial"/>
                  <a:ea typeface="Arial"/>
                  <a:cs typeface="Arial"/>
                  <a:sym typeface="Arial"/>
                </a:rPr>
                <a:t> </a:t>
              </a:r>
              <a:r>
                <a:rPr b="1" lang="ja-JP">
                  <a:solidFill>
                    <a:srgbClr val="40210F"/>
                  </a:solidFill>
                </a:rPr>
                <a:t>敬子</a:t>
              </a:r>
              <a:r>
                <a:rPr lang="ja-JP" sz="1400">
                  <a:solidFill>
                    <a:srgbClr val="40210F"/>
                  </a:solidFill>
                  <a:latin typeface="Arial"/>
                  <a:ea typeface="Arial"/>
                  <a:cs typeface="Arial"/>
                  <a:sym typeface="Arial"/>
                </a:rPr>
                <a:t> 先生</a:t>
              </a:r>
              <a:endParaRPr sz="1400">
                <a:solidFill>
                  <a:srgbClr val="40210F"/>
                </a:solidFill>
                <a:latin typeface="Arial"/>
                <a:ea typeface="Arial"/>
                <a:cs typeface="Arial"/>
                <a:sym typeface="Arial"/>
              </a:endParaRPr>
            </a:p>
            <a:p>
              <a:pPr indent="0" lvl="0" marL="0" marR="0" rtl="0" algn="l">
                <a:spcBef>
                  <a:spcPts val="0"/>
                </a:spcBef>
                <a:spcAft>
                  <a:spcPts val="0"/>
                </a:spcAft>
                <a:buNone/>
              </a:pPr>
              <a:r>
                <a:t/>
              </a:r>
              <a:endParaRPr sz="1400">
                <a:solidFill>
                  <a:srgbClr val="0C0C0C"/>
                </a:solidFill>
                <a:latin typeface="Arial"/>
                <a:ea typeface="Arial"/>
                <a:cs typeface="Arial"/>
                <a:sym typeface="Arial"/>
              </a:endParaRPr>
            </a:p>
            <a:p>
              <a:pPr indent="0" lvl="0" marL="0" marR="0" rtl="0" algn="l">
                <a:spcBef>
                  <a:spcPts val="0"/>
                </a:spcBef>
                <a:spcAft>
                  <a:spcPts val="0"/>
                </a:spcAft>
                <a:buNone/>
              </a:pPr>
              <a:r>
                <a:rPr lang="ja-JP" sz="1400">
                  <a:solidFill>
                    <a:srgbClr val="0C0C0C"/>
                  </a:solidFill>
                  <a:latin typeface="Arial"/>
                  <a:ea typeface="Arial"/>
                  <a:cs typeface="Arial"/>
                  <a:sym typeface="Arial"/>
                </a:rPr>
                <a:t>　</a:t>
              </a:r>
              <a:r>
                <a:rPr lang="ja-JP">
                  <a:solidFill>
                    <a:srgbClr val="0C0C0C"/>
                  </a:solidFill>
                </a:rPr>
                <a:t>家の宗旨にかかわらず、私たちは自然に祈り、幸福を願います。しかし、宗教への関心が薄れる今、祈りの働きは以前とは違う意味で理解されつつあります。東西の祈りの構造を学び、現代における祈りの効用を考えていきます。</a:t>
              </a:r>
              <a:endParaRPr sz="1400">
                <a:solidFill>
                  <a:srgbClr val="0C0C0C"/>
                </a:solidFill>
                <a:latin typeface="Arial"/>
                <a:ea typeface="Arial"/>
                <a:cs typeface="Arial"/>
                <a:sym typeface="Arial"/>
              </a:endParaRPr>
            </a:p>
          </p:txBody>
        </p:sp>
        <p:sp>
          <p:nvSpPr>
            <p:cNvPr id="119" name="Google Shape;119;p2"/>
            <p:cNvSpPr txBox="1"/>
            <p:nvPr/>
          </p:nvSpPr>
          <p:spPr>
            <a:xfrm>
              <a:off x="-3354925" y="2684204"/>
              <a:ext cx="6669600" cy="938400"/>
            </a:xfrm>
            <a:prstGeom prst="rect">
              <a:avLst/>
            </a:prstGeom>
            <a:noFill/>
            <a:ln>
              <a:noFill/>
            </a:ln>
          </p:spPr>
          <p:txBody>
            <a:bodyPr anchorCtr="0" anchor="t" bIns="45700" lIns="91425" spcFirstLastPara="1" rIns="91425" wrap="square" tIns="45700">
              <a:spAutoFit/>
            </a:bodyPr>
            <a:lstStyle/>
            <a:p>
              <a:pPr indent="0" lvl="0" marL="0" marR="0" rtl="0" algn="l">
                <a:lnSpc>
                  <a:spcPct val="106666"/>
                </a:lnSpc>
                <a:spcBef>
                  <a:spcPts val="0"/>
                </a:spcBef>
                <a:spcAft>
                  <a:spcPts val="0"/>
                </a:spcAft>
                <a:buNone/>
              </a:pPr>
              <a:r>
                <a:rPr b="1" lang="ja-JP" sz="1800">
                  <a:solidFill>
                    <a:srgbClr val="40210F"/>
                  </a:solidFill>
                  <a:latin typeface="Arial"/>
                  <a:ea typeface="Arial"/>
                  <a:cs typeface="Arial"/>
                  <a:sym typeface="Arial"/>
                </a:rPr>
                <a:t>令和</a:t>
              </a:r>
              <a:r>
                <a:rPr b="1" lang="ja-JP" sz="1800">
                  <a:solidFill>
                    <a:srgbClr val="40210F"/>
                  </a:solidFill>
                </a:rPr>
                <a:t>６</a:t>
              </a:r>
              <a:r>
                <a:rPr b="1" lang="ja-JP" sz="1800">
                  <a:solidFill>
                    <a:srgbClr val="40210F"/>
                  </a:solidFill>
                  <a:latin typeface="Arial"/>
                  <a:ea typeface="Arial"/>
                  <a:cs typeface="Arial"/>
                  <a:sym typeface="Arial"/>
                </a:rPr>
                <a:t>(202</a:t>
              </a:r>
              <a:r>
                <a:rPr b="1" lang="ja-JP" sz="1800">
                  <a:solidFill>
                    <a:srgbClr val="40210F"/>
                  </a:solidFill>
                </a:rPr>
                <a:t>4</a:t>
              </a:r>
              <a:r>
                <a:rPr b="1" lang="ja-JP" sz="1800">
                  <a:solidFill>
                    <a:srgbClr val="40210F"/>
                  </a:solidFill>
                  <a:latin typeface="Arial"/>
                  <a:ea typeface="Arial"/>
                  <a:cs typeface="Arial"/>
                  <a:sym typeface="Arial"/>
                </a:rPr>
                <a:t>)年度　</a:t>
              </a:r>
              <a:r>
                <a:rPr b="1" lang="ja-JP" sz="2400">
                  <a:solidFill>
                    <a:srgbClr val="40210F"/>
                  </a:solidFill>
                  <a:latin typeface="Arial"/>
                  <a:ea typeface="Arial"/>
                  <a:cs typeface="Arial"/>
                  <a:sym typeface="Arial"/>
                </a:rPr>
                <a:t> </a:t>
              </a:r>
              <a:r>
                <a:rPr b="1" lang="ja-JP" sz="3000">
                  <a:solidFill>
                    <a:srgbClr val="40210F"/>
                  </a:solidFill>
                  <a:latin typeface="Arial"/>
                  <a:ea typeface="Arial"/>
                  <a:cs typeface="Arial"/>
                  <a:sym typeface="Arial"/>
                </a:rPr>
                <a:t>にんげん学入門</a:t>
              </a:r>
              <a:endParaRPr b="1" sz="3000">
                <a:solidFill>
                  <a:srgbClr val="40210F"/>
                </a:solidFill>
                <a:latin typeface="Arial"/>
                <a:ea typeface="Arial"/>
                <a:cs typeface="Arial"/>
                <a:sym typeface="Arial"/>
              </a:endParaRPr>
            </a:p>
            <a:p>
              <a:pPr indent="0" lvl="0" marL="0" marR="0" rtl="0" algn="l">
                <a:lnSpc>
                  <a:spcPct val="133333"/>
                </a:lnSpc>
                <a:spcBef>
                  <a:spcPts val="0"/>
                </a:spcBef>
                <a:spcAft>
                  <a:spcPts val="0"/>
                </a:spcAft>
                <a:buNone/>
              </a:pPr>
              <a:r>
                <a:rPr b="1" lang="ja-JP" sz="2400">
                  <a:solidFill>
                    <a:srgbClr val="40210F"/>
                  </a:solidFill>
                  <a:latin typeface="Arial"/>
                  <a:ea typeface="Arial"/>
                  <a:cs typeface="Arial"/>
                  <a:sym typeface="Arial"/>
                </a:rPr>
                <a:t>　 　　　　　　～こころの学びのすすめ1</a:t>
              </a:r>
              <a:r>
                <a:rPr b="1" lang="ja-JP" sz="2400">
                  <a:solidFill>
                    <a:srgbClr val="40210F"/>
                  </a:solidFill>
                </a:rPr>
                <a:t>6</a:t>
              </a:r>
              <a:r>
                <a:rPr b="1" lang="ja-JP" sz="2400">
                  <a:solidFill>
                    <a:srgbClr val="40210F"/>
                  </a:solidFill>
                  <a:latin typeface="Arial"/>
                  <a:ea typeface="Arial"/>
                  <a:cs typeface="Arial"/>
                  <a:sym typeface="Arial"/>
                </a:rPr>
                <a:t>～</a:t>
              </a:r>
              <a:endParaRPr b="1" sz="2400">
                <a:solidFill>
                  <a:srgbClr val="40210F"/>
                </a:solidFill>
                <a:latin typeface="Arial"/>
                <a:ea typeface="Arial"/>
                <a:cs typeface="Arial"/>
                <a:sym typeface="Arial"/>
              </a:endParaRPr>
            </a:p>
          </p:txBody>
        </p:sp>
      </p:grpSp>
      <p:pic>
        <p:nvPicPr>
          <p:cNvPr id="120" name="Google Shape;120;p2"/>
          <p:cNvPicPr preferRelativeResize="0"/>
          <p:nvPr/>
        </p:nvPicPr>
        <p:blipFill>
          <a:blip r:embed="rId7">
            <a:alphaModFix/>
          </a:blip>
          <a:stretch>
            <a:fillRect/>
          </a:stretch>
        </p:blipFill>
        <p:spPr>
          <a:xfrm>
            <a:off x="5003397" y="8922925"/>
            <a:ext cx="1493825" cy="1493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ガイド入りテンプレートサンプル20130531三木さん">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2016-07-27T00:19:39Z</dcterms:created>
</cp:coreProperties>
</file>